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Lst>
  <p:notesMasterIdLst>
    <p:notesMasterId r:id="rId42"/>
  </p:notesMasterIdLst>
  <p:sldIdLst>
    <p:sldId id="271" r:id="rId6"/>
    <p:sldId id="272" r:id="rId7"/>
    <p:sldId id="282" r:id="rId8"/>
    <p:sldId id="261" r:id="rId9"/>
    <p:sldId id="259" r:id="rId10"/>
    <p:sldId id="260" r:id="rId11"/>
    <p:sldId id="273" r:id="rId12"/>
    <p:sldId id="274" r:id="rId13"/>
    <p:sldId id="275" r:id="rId14"/>
    <p:sldId id="276" r:id="rId15"/>
    <p:sldId id="262" r:id="rId16"/>
    <p:sldId id="263" r:id="rId17"/>
    <p:sldId id="277" r:id="rId18"/>
    <p:sldId id="270" r:id="rId19"/>
    <p:sldId id="297" r:id="rId20"/>
    <p:sldId id="303" r:id="rId21"/>
    <p:sldId id="304" r:id="rId22"/>
    <p:sldId id="321" r:id="rId23"/>
    <p:sldId id="332" r:id="rId24"/>
    <p:sldId id="333" r:id="rId25"/>
    <p:sldId id="331" r:id="rId26"/>
    <p:sldId id="334" r:id="rId27"/>
    <p:sldId id="335" r:id="rId28"/>
    <p:sldId id="336" r:id="rId29"/>
    <p:sldId id="337" r:id="rId30"/>
    <p:sldId id="338" r:id="rId31"/>
    <p:sldId id="339" r:id="rId32"/>
    <p:sldId id="340" r:id="rId33"/>
    <p:sldId id="329" r:id="rId34"/>
    <p:sldId id="330" r:id="rId35"/>
    <p:sldId id="323" r:id="rId36"/>
    <p:sldId id="328" r:id="rId37"/>
    <p:sldId id="324" r:id="rId38"/>
    <p:sldId id="327" r:id="rId39"/>
    <p:sldId id="341" r:id="rId40"/>
    <p:sldId id="342" r:id="rId4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2368C"/>
    <a:srgbClr val="FFF8AA"/>
    <a:srgbClr val="3E3F3E"/>
    <a:srgbClr val="191C51"/>
    <a:srgbClr val="F7F4F0"/>
    <a:srgbClr val="FEEB3C"/>
    <a:srgbClr val="6AE0B2"/>
    <a:srgbClr val="50BBD8"/>
    <a:srgbClr val="DFF2FD"/>
    <a:srgbClr val="123C4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213"/>
    <p:restoredTop sz="73537" autoAdjust="0"/>
  </p:normalViewPr>
  <p:slideViewPr>
    <p:cSldViewPr>
      <p:cViewPr varScale="1">
        <p:scale>
          <a:sx n="55" d="100"/>
          <a:sy n="55" d="100"/>
        </p:scale>
        <p:origin x="1116" y="5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notesMaster" Target="notesMasters/notesMaster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presProps" Target="presProps.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tableStyles" Target="tableStyles.xml"/><Relationship Id="rId20" Type="http://schemas.openxmlformats.org/officeDocument/2006/relationships/slide" Target="slides/slide15.xml"/><Relationship Id="rId41" Type="http://schemas.openxmlformats.org/officeDocument/2006/relationships/slide" Target="slides/slide3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3FAFDDC-8F9A-4C23-81B4-BE3B61936F55}" type="datetimeFigureOut">
              <a:rPr lang="en-GB" smtClean="0"/>
              <a:t>05/01/2025</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0D71329-A199-4908-BD08-4D20F961A9E6}" type="slidenum">
              <a:rPr lang="en-GB" smtClean="0"/>
              <a:t>‹#›</a:t>
            </a:fld>
            <a:endParaRPr lang="en-GB"/>
          </a:p>
        </p:txBody>
      </p:sp>
    </p:spTree>
    <p:extLst>
      <p:ext uri="{BB962C8B-B14F-4D97-AF65-F5344CB8AC3E}">
        <p14:creationId xmlns:p14="http://schemas.microsoft.com/office/powerpoint/2010/main" val="17290239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15</a:t>
            </a:fld>
            <a:endParaRPr lang="en-GB"/>
          </a:p>
        </p:txBody>
      </p:sp>
    </p:spTree>
    <p:extLst>
      <p:ext uri="{BB962C8B-B14F-4D97-AF65-F5344CB8AC3E}">
        <p14:creationId xmlns:p14="http://schemas.microsoft.com/office/powerpoint/2010/main" val="9533603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We use phonemes and graphemes to teach children the code of our language.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English is one of the most challenging languages to learn as there are so many ways to spell the sounds of our language.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a:defRPr/>
            </a:pPr>
            <a:r>
              <a:rPr lang="en-US"/>
              <a:t>We teach children to decode words – by identifying each of the written sounds within the word before blending them together to read the word. This is a challenging process for children to learn and takes time to master. When they are able to decode and blend to.... </a:t>
            </a:r>
            <a:endParaRPr lang="en-US">
              <a:cs typeface="Calibri"/>
            </a:endParaRPr>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16</a:t>
            </a:fld>
            <a:endParaRPr lang="en-GB"/>
          </a:p>
        </p:txBody>
      </p:sp>
    </p:spTree>
    <p:extLst>
      <p:ext uri="{BB962C8B-B14F-4D97-AF65-F5344CB8AC3E}">
        <p14:creationId xmlns:p14="http://schemas.microsoft.com/office/powerpoint/2010/main" val="13322583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Phonics teaches the link between the spoken sounds of our language and the written version of that sound – the code of our language.</a:t>
            </a:r>
          </a:p>
          <a:p>
            <a:r>
              <a:rPr lang="en-US" dirty="0"/>
              <a:t>As systematic synthetic phonics programme breaks this down into tiny steps for children to piece together which allows them to decode to read and then spell using the sound to spelling correspondences they have learnt.</a:t>
            </a:r>
          </a:p>
          <a:p>
            <a:endParaRPr lang="en-GB" dirty="0"/>
          </a:p>
          <a:p>
            <a:pPr marL="457200" indent="-457200">
              <a:buFont typeface="Arial" panose="020B0604020202020204" pitchFamily="34" charset="0"/>
              <a:buChar char="•"/>
            </a:pPr>
            <a:r>
              <a:rPr lang="en-US" sz="1200" dirty="0"/>
              <a:t>We use a simple, consistent approach to  teaching phonics.</a:t>
            </a:r>
          </a:p>
          <a:p>
            <a:pPr marL="457200" indent="-457200">
              <a:buFont typeface="Arial" panose="020B0604020202020204" pitchFamily="34" charset="0"/>
              <a:buChar char="•"/>
            </a:pPr>
            <a:r>
              <a:rPr lang="en-US" sz="1200" dirty="0"/>
              <a:t>Your child will experience the same classroom routines within each lesson which reduces cognitive load and </a:t>
            </a:r>
            <a:r>
              <a:rPr lang="en-US" sz="1200" dirty="0" err="1"/>
              <a:t>maximises</a:t>
            </a:r>
            <a:r>
              <a:rPr lang="en-US" sz="1200" dirty="0"/>
              <a:t> the chances of success.</a:t>
            </a:r>
          </a:p>
          <a:p>
            <a:pPr marL="457200" indent="-457200">
              <a:buFont typeface="Arial" panose="020B0604020202020204" pitchFamily="34" charset="0"/>
              <a:buChar char="•"/>
            </a:pPr>
            <a:r>
              <a:rPr lang="en-US" sz="1200" dirty="0"/>
              <a:t>All children are supported within the lesson to use their new phonic knowledge independently.</a:t>
            </a:r>
          </a:p>
          <a:p>
            <a:pPr marL="457200" indent="-457200">
              <a:buFont typeface="Arial" panose="020B0604020202020204" pitchFamily="34" charset="0"/>
              <a:buChar char="•"/>
            </a:pPr>
            <a:r>
              <a:rPr lang="en-US" sz="1200" dirty="0"/>
              <a:t>In every single ELS lesson, your child will make the direct application to reading.</a:t>
            </a:r>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17</a:t>
            </a:fld>
            <a:endParaRPr lang="en-GB"/>
          </a:p>
        </p:txBody>
      </p:sp>
    </p:spTree>
    <p:extLst>
      <p:ext uri="{BB962C8B-B14F-4D97-AF65-F5344CB8AC3E}">
        <p14:creationId xmlns:p14="http://schemas.microsoft.com/office/powerpoint/2010/main" val="36409685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18</a:t>
            </a:fld>
            <a:endParaRPr lang="en-GB"/>
          </a:p>
        </p:txBody>
      </p:sp>
    </p:spTree>
    <p:extLst>
      <p:ext uri="{BB962C8B-B14F-4D97-AF65-F5344CB8AC3E}">
        <p14:creationId xmlns:p14="http://schemas.microsoft.com/office/powerpoint/2010/main" val="22684315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cs typeface="Calibri"/>
              </a:rPr>
              <a:t>In ELS we do not ask children questions before we have taught them.</a:t>
            </a:r>
          </a:p>
          <a:p>
            <a:endParaRPr lang="en-GB" dirty="0">
              <a:cs typeface="Calibri"/>
            </a:endParaRPr>
          </a:p>
          <a:p>
            <a:r>
              <a:rPr lang="en-GB" dirty="0">
                <a:cs typeface="Calibri"/>
              </a:rPr>
              <a:t>For example, when teaching a new sound, rather than asking children if they know any words with the sound in - we give the children 3 words that contain that sound. You can try this with your children at home. </a:t>
            </a:r>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19</a:t>
            </a:fld>
            <a:endParaRPr lang="en-GB"/>
          </a:p>
        </p:txBody>
      </p:sp>
    </p:spTree>
    <p:extLst>
      <p:ext uri="{BB962C8B-B14F-4D97-AF65-F5344CB8AC3E}">
        <p14:creationId xmlns:p14="http://schemas.microsoft.com/office/powerpoint/2010/main" val="8154584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GB" dirty="0"/>
          </a:p>
          <a:p>
            <a:r>
              <a:rPr lang="en-US" dirty="0"/>
              <a:t>The new teaching is always highlighted so that it is easy for all children to see where the new  GPC they have been taught is located. First we say the new sound, then we find it in the word. Finally, we decode and blend. Children have as much or as little support as needed. We want every child to feel confident and successful at each step. </a:t>
            </a:r>
          </a:p>
        </p:txBody>
      </p:sp>
      <p:sp>
        <p:nvSpPr>
          <p:cNvPr id="4" name="Slide Number Placeholder 3"/>
          <p:cNvSpPr>
            <a:spLocks noGrp="1"/>
          </p:cNvSpPr>
          <p:nvPr>
            <p:ph type="sldNum" sz="quarter" idx="5"/>
          </p:nvPr>
        </p:nvSpPr>
        <p:spPr/>
        <p:txBody>
          <a:bodyPr/>
          <a:lstStyle/>
          <a:p>
            <a:fld id="{70D71329-A199-4908-BD08-4D20F961A9E6}" type="slidenum">
              <a:rPr lang="en-GB" smtClean="0"/>
              <a:t>20</a:t>
            </a:fld>
            <a:endParaRPr lang="en-GB"/>
          </a:p>
        </p:txBody>
      </p:sp>
    </p:spTree>
    <p:extLst>
      <p:ext uri="{BB962C8B-B14F-4D97-AF65-F5344CB8AC3E}">
        <p14:creationId xmlns:p14="http://schemas.microsoft.com/office/powerpoint/2010/main" val="31518266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r>
              <a:rPr lang="en-GB" dirty="0"/>
              <a:t>In the beginning of Reception, we learn to read words and then captions, phrases and sentences. As children learn more of the code of our language we are able to build more complex sentences for them to read. </a:t>
            </a:r>
          </a:p>
          <a:p>
            <a:endParaRPr lang="en-GB" dirty="0"/>
          </a:p>
          <a:p>
            <a:r>
              <a:rPr lang="en-US" dirty="0"/>
              <a:t>Here we have a sentence from Year One. We build the code for the children and as this knowledge grows we are able to read more complex sentences. </a:t>
            </a:r>
          </a:p>
        </p:txBody>
      </p:sp>
      <p:sp>
        <p:nvSpPr>
          <p:cNvPr id="4" name="Slide Number Placeholder 3"/>
          <p:cNvSpPr>
            <a:spLocks noGrp="1"/>
          </p:cNvSpPr>
          <p:nvPr>
            <p:ph type="sldNum" sz="quarter" idx="5"/>
          </p:nvPr>
        </p:nvSpPr>
        <p:spPr/>
        <p:txBody>
          <a:bodyPr/>
          <a:lstStyle/>
          <a:p>
            <a:fld id="{70D71329-A199-4908-BD08-4D20F961A9E6}" type="slidenum">
              <a:rPr lang="en-GB" smtClean="0"/>
              <a:t>21</a:t>
            </a:fld>
            <a:endParaRPr lang="en-GB"/>
          </a:p>
        </p:txBody>
      </p:sp>
    </p:spTree>
    <p:extLst>
      <p:ext uri="{BB962C8B-B14F-4D97-AF65-F5344CB8AC3E}">
        <p14:creationId xmlns:p14="http://schemas.microsoft.com/office/powerpoint/2010/main" val="24754361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r>
              <a:rPr lang="en-GB" dirty="0"/>
              <a:t>In the beginning of Reception, we learn to read words and then captions, phrases and sentences. As children learn more of the code of our language we are able to build more complex sentences for them to read. </a:t>
            </a:r>
          </a:p>
          <a:p>
            <a:endParaRPr lang="en-GB" dirty="0"/>
          </a:p>
          <a:p>
            <a:r>
              <a:rPr lang="en-US" dirty="0"/>
              <a:t>Here we have a sentence from Year One. We build the code for the children and as this knowledge grows we are able to read more complex sentences. </a:t>
            </a:r>
          </a:p>
        </p:txBody>
      </p:sp>
      <p:sp>
        <p:nvSpPr>
          <p:cNvPr id="4" name="Slide Number Placeholder 3"/>
          <p:cNvSpPr>
            <a:spLocks noGrp="1"/>
          </p:cNvSpPr>
          <p:nvPr>
            <p:ph type="sldNum" sz="quarter" idx="5"/>
          </p:nvPr>
        </p:nvSpPr>
        <p:spPr/>
        <p:txBody>
          <a:bodyPr/>
          <a:lstStyle/>
          <a:p>
            <a:fld id="{70D71329-A199-4908-BD08-4D20F961A9E6}" type="slidenum">
              <a:rPr lang="en-GB" smtClean="0"/>
              <a:t>22</a:t>
            </a:fld>
            <a:endParaRPr lang="en-GB"/>
          </a:p>
        </p:txBody>
      </p:sp>
    </p:spTree>
    <p:extLst>
      <p:ext uri="{BB962C8B-B14F-4D97-AF65-F5344CB8AC3E}">
        <p14:creationId xmlns:p14="http://schemas.microsoft.com/office/powerpoint/2010/main" val="26723891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r>
              <a:rPr lang="en-GB" dirty="0"/>
              <a:t>In the beginning of Reception, we learn to read words and then captions, phrases and sentences. As children learn more of the code of our language we are able to build more complex sentences for them to read. </a:t>
            </a:r>
          </a:p>
          <a:p>
            <a:endParaRPr lang="en-GB" dirty="0"/>
          </a:p>
          <a:p>
            <a:r>
              <a:rPr lang="en-US" dirty="0"/>
              <a:t>Here we have a sentence from Year One. We build the code for the children and as this knowledge grows we are able to read more complex sentences. </a:t>
            </a:r>
          </a:p>
        </p:txBody>
      </p:sp>
      <p:sp>
        <p:nvSpPr>
          <p:cNvPr id="4" name="Slide Number Placeholder 3"/>
          <p:cNvSpPr>
            <a:spLocks noGrp="1"/>
          </p:cNvSpPr>
          <p:nvPr>
            <p:ph type="sldNum" sz="quarter" idx="5"/>
          </p:nvPr>
        </p:nvSpPr>
        <p:spPr/>
        <p:txBody>
          <a:bodyPr/>
          <a:lstStyle/>
          <a:p>
            <a:fld id="{70D71329-A199-4908-BD08-4D20F961A9E6}" type="slidenum">
              <a:rPr lang="en-GB" smtClean="0"/>
              <a:t>23</a:t>
            </a:fld>
            <a:endParaRPr lang="en-GB"/>
          </a:p>
        </p:txBody>
      </p:sp>
    </p:spTree>
    <p:extLst>
      <p:ext uri="{BB962C8B-B14F-4D97-AF65-F5344CB8AC3E}">
        <p14:creationId xmlns:p14="http://schemas.microsoft.com/office/powerpoint/2010/main" val="25411432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r>
              <a:rPr lang="en-GB" dirty="0"/>
              <a:t>In the beginning of Reception, we learn to read words and then captions, phrases and sentences. As children learn more of the code of our language we are able to build more complex sentences for them to read. </a:t>
            </a:r>
          </a:p>
          <a:p>
            <a:endParaRPr lang="en-GB" dirty="0"/>
          </a:p>
          <a:p>
            <a:r>
              <a:rPr lang="en-US" dirty="0"/>
              <a:t>Here we have a sentence from Year One. We build the code for the children and as this knowledge grows we are able to read more complex sentences. </a:t>
            </a:r>
          </a:p>
        </p:txBody>
      </p:sp>
      <p:sp>
        <p:nvSpPr>
          <p:cNvPr id="4" name="Slide Number Placeholder 3"/>
          <p:cNvSpPr>
            <a:spLocks noGrp="1"/>
          </p:cNvSpPr>
          <p:nvPr>
            <p:ph type="sldNum" sz="quarter" idx="5"/>
          </p:nvPr>
        </p:nvSpPr>
        <p:spPr/>
        <p:txBody>
          <a:bodyPr/>
          <a:lstStyle/>
          <a:p>
            <a:fld id="{70D71329-A199-4908-BD08-4D20F961A9E6}" type="slidenum">
              <a:rPr lang="en-GB" smtClean="0"/>
              <a:t>24</a:t>
            </a:fld>
            <a:endParaRPr lang="en-GB"/>
          </a:p>
        </p:txBody>
      </p:sp>
    </p:spTree>
    <p:extLst>
      <p:ext uri="{BB962C8B-B14F-4D97-AF65-F5344CB8AC3E}">
        <p14:creationId xmlns:p14="http://schemas.microsoft.com/office/powerpoint/2010/main" val="32403850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r>
              <a:rPr lang="en-GB" dirty="0"/>
              <a:t>In the beginning of Reception, we learn to read words and then captions, phrases and sentences. As children learn more of the code of our language we are able to build more complex sentences for them to read. </a:t>
            </a:r>
          </a:p>
          <a:p>
            <a:endParaRPr lang="en-GB" dirty="0"/>
          </a:p>
          <a:p>
            <a:r>
              <a:rPr lang="en-US" dirty="0"/>
              <a:t>Here we have a sentence from Year One. We build the code for the children and as this knowledge grows we are able to read more complex sentences. </a:t>
            </a:r>
          </a:p>
        </p:txBody>
      </p:sp>
      <p:sp>
        <p:nvSpPr>
          <p:cNvPr id="4" name="Slide Number Placeholder 3"/>
          <p:cNvSpPr>
            <a:spLocks noGrp="1"/>
          </p:cNvSpPr>
          <p:nvPr>
            <p:ph type="sldNum" sz="quarter" idx="5"/>
          </p:nvPr>
        </p:nvSpPr>
        <p:spPr/>
        <p:txBody>
          <a:bodyPr/>
          <a:lstStyle/>
          <a:p>
            <a:fld id="{70D71329-A199-4908-BD08-4D20F961A9E6}" type="slidenum">
              <a:rPr lang="en-GB" smtClean="0"/>
              <a:t>25</a:t>
            </a:fld>
            <a:endParaRPr lang="en-GB"/>
          </a:p>
        </p:txBody>
      </p:sp>
    </p:spTree>
    <p:extLst>
      <p:ext uri="{BB962C8B-B14F-4D97-AF65-F5344CB8AC3E}">
        <p14:creationId xmlns:p14="http://schemas.microsoft.com/office/powerpoint/2010/main" val="25151715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r>
              <a:rPr lang="en-GB" dirty="0"/>
              <a:t>In the beginning of Reception, we learn to read words and then captions, phrases and sentences. As children learn more of the code of our language we are able to build more complex sentences for them to read. </a:t>
            </a:r>
          </a:p>
          <a:p>
            <a:endParaRPr lang="en-GB" dirty="0"/>
          </a:p>
          <a:p>
            <a:r>
              <a:rPr lang="en-US" dirty="0"/>
              <a:t>Here we have a sentence from Year One. We build the code for the children and as this knowledge grows we are able to read more complex sentences. </a:t>
            </a:r>
          </a:p>
        </p:txBody>
      </p:sp>
      <p:sp>
        <p:nvSpPr>
          <p:cNvPr id="4" name="Slide Number Placeholder 3"/>
          <p:cNvSpPr>
            <a:spLocks noGrp="1"/>
          </p:cNvSpPr>
          <p:nvPr>
            <p:ph type="sldNum" sz="quarter" idx="5"/>
          </p:nvPr>
        </p:nvSpPr>
        <p:spPr/>
        <p:txBody>
          <a:bodyPr/>
          <a:lstStyle/>
          <a:p>
            <a:fld id="{70D71329-A199-4908-BD08-4D20F961A9E6}" type="slidenum">
              <a:rPr lang="en-GB" smtClean="0"/>
              <a:t>26</a:t>
            </a:fld>
            <a:endParaRPr lang="en-GB"/>
          </a:p>
        </p:txBody>
      </p:sp>
    </p:spTree>
    <p:extLst>
      <p:ext uri="{BB962C8B-B14F-4D97-AF65-F5344CB8AC3E}">
        <p14:creationId xmlns:p14="http://schemas.microsoft.com/office/powerpoint/2010/main" val="93416366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r>
              <a:rPr lang="en-GB" dirty="0"/>
              <a:t>In the beginning of Reception, we learn to read words and then captions, phrases and sentences. As children learn more of the code of our language we are able to build more complex sentences for them to read. </a:t>
            </a:r>
          </a:p>
          <a:p>
            <a:endParaRPr lang="en-GB" dirty="0"/>
          </a:p>
          <a:p>
            <a:r>
              <a:rPr lang="en-US" dirty="0"/>
              <a:t>Here we have a sentence from Year One. We build the code for the children and as this knowledge grows we are able to read more complex sentences. </a:t>
            </a:r>
          </a:p>
        </p:txBody>
      </p:sp>
      <p:sp>
        <p:nvSpPr>
          <p:cNvPr id="4" name="Slide Number Placeholder 3"/>
          <p:cNvSpPr>
            <a:spLocks noGrp="1"/>
          </p:cNvSpPr>
          <p:nvPr>
            <p:ph type="sldNum" sz="quarter" idx="5"/>
          </p:nvPr>
        </p:nvSpPr>
        <p:spPr/>
        <p:txBody>
          <a:bodyPr/>
          <a:lstStyle/>
          <a:p>
            <a:fld id="{70D71329-A199-4908-BD08-4D20F961A9E6}" type="slidenum">
              <a:rPr lang="en-GB" smtClean="0"/>
              <a:t>27</a:t>
            </a:fld>
            <a:endParaRPr lang="en-GB"/>
          </a:p>
        </p:txBody>
      </p:sp>
    </p:spTree>
    <p:extLst>
      <p:ext uri="{BB962C8B-B14F-4D97-AF65-F5344CB8AC3E}">
        <p14:creationId xmlns:p14="http://schemas.microsoft.com/office/powerpoint/2010/main" val="37481381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r>
              <a:rPr lang="en-GB" dirty="0"/>
              <a:t>In the beginning of Reception, we learn to read words and then captions, phrases and sentences. As children learn more of the code of our language we are able to build more complex sentences for them to read. </a:t>
            </a:r>
          </a:p>
          <a:p>
            <a:endParaRPr lang="en-GB" dirty="0"/>
          </a:p>
          <a:p>
            <a:r>
              <a:rPr lang="en-US" dirty="0"/>
              <a:t>Here we have a sentence from Year One. We build the code for the children and as this knowledge grows we are able to read more complex sentences. </a:t>
            </a:r>
          </a:p>
        </p:txBody>
      </p:sp>
      <p:sp>
        <p:nvSpPr>
          <p:cNvPr id="4" name="Slide Number Placeholder 3"/>
          <p:cNvSpPr>
            <a:spLocks noGrp="1"/>
          </p:cNvSpPr>
          <p:nvPr>
            <p:ph type="sldNum" sz="quarter" idx="5"/>
          </p:nvPr>
        </p:nvSpPr>
        <p:spPr/>
        <p:txBody>
          <a:bodyPr/>
          <a:lstStyle/>
          <a:p>
            <a:fld id="{70D71329-A199-4908-BD08-4D20F961A9E6}" type="slidenum">
              <a:rPr lang="en-GB" smtClean="0"/>
              <a:t>28</a:t>
            </a:fld>
            <a:endParaRPr lang="en-GB"/>
          </a:p>
        </p:txBody>
      </p:sp>
    </p:spTree>
    <p:extLst>
      <p:ext uri="{BB962C8B-B14F-4D97-AF65-F5344CB8AC3E}">
        <p14:creationId xmlns:p14="http://schemas.microsoft.com/office/powerpoint/2010/main" val="5456765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r>
              <a:rPr lang="en-GB" dirty="0"/>
              <a:t>In Reception your children will learn all the single letter sounds and begin to learn diagraphs and trigraphs. </a:t>
            </a:r>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29</a:t>
            </a:fld>
            <a:endParaRPr lang="en-GB"/>
          </a:p>
        </p:txBody>
      </p:sp>
    </p:spTree>
    <p:extLst>
      <p:ext uri="{BB962C8B-B14F-4D97-AF65-F5344CB8AC3E}">
        <p14:creationId xmlns:p14="http://schemas.microsoft.com/office/powerpoint/2010/main" val="14224430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30</a:t>
            </a:fld>
            <a:endParaRPr lang="en-GB"/>
          </a:p>
        </p:txBody>
      </p:sp>
    </p:spTree>
    <p:extLst>
      <p:ext uri="{BB962C8B-B14F-4D97-AF65-F5344CB8AC3E}">
        <p14:creationId xmlns:p14="http://schemas.microsoft.com/office/powerpoint/2010/main" val="400804411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Reading until they are 3 improves outcomes in YR, reading until they are 5 improves outcomes in Y6 and reading until they are 8 improves outcomes aged 16!</a:t>
            </a:r>
          </a:p>
          <a:p>
            <a:endParaRPr lang="en-US" dirty="0"/>
          </a:p>
          <a:p>
            <a:r>
              <a:rPr lang="en-US" dirty="0"/>
              <a:t>Children who achieved the Early Learning goals for literacy are 11 times more likely to achieve the expected outcomes in </a:t>
            </a:r>
            <a:r>
              <a:rPr lang="en-US" dirty="0" err="1"/>
              <a:t>Maths</a:t>
            </a:r>
            <a:r>
              <a:rPr lang="en-US" dirty="0"/>
              <a:t> at the end of KS2. Reading underpins everything. </a:t>
            </a:r>
          </a:p>
          <a:p>
            <a:endParaRPr lang="en-US" dirty="0"/>
          </a:p>
          <a:p>
            <a:r>
              <a:rPr lang="en-US" dirty="0"/>
              <a:t>We want all our children to leave primary school able to read well and confidently – you can support us in this journey. </a:t>
            </a:r>
          </a:p>
          <a:p>
            <a:endParaRPr lang="en-US" dirty="0"/>
          </a:p>
          <a:p>
            <a:endParaRPr lang="en-US" dirty="0"/>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31</a:t>
            </a:fld>
            <a:endParaRPr lang="en-GB"/>
          </a:p>
        </p:txBody>
      </p:sp>
    </p:spTree>
    <p:extLst>
      <p:ext uri="{BB962C8B-B14F-4D97-AF65-F5344CB8AC3E}">
        <p14:creationId xmlns:p14="http://schemas.microsoft.com/office/powerpoint/2010/main" val="134229015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want children to only have success when learning to read</a:t>
            </a:r>
          </a:p>
          <a:p>
            <a:r>
              <a:rPr lang="en-US" dirty="0"/>
              <a:t>Decode – explain this meaning</a:t>
            </a:r>
          </a:p>
          <a:p>
            <a:r>
              <a:rPr lang="en-US" dirty="0"/>
              <a:t>Fluency – recognising the sound for spelling within the word and blending fluently</a:t>
            </a:r>
          </a:p>
          <a:p>
            <a:r>
              <a:rPr lang="en-US" dirty="0"/>
              <a:t>expression – model this for the children in school, when reading at home we want children to start to think about expression and intonation. For example, if someone is asking a question let’s get the children to make their voices sound like they are asking a question.</a:t>
            </a:r>
          </a:p>
          <a:p>
            <a:endParaRPr lang="en-US" dirty="0"/>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32</a:t>
            </a:fld>
            <a:endParaRPr lang="en-GB"/>
          </a:p>
        </p:txBody>
      </p:sp>
    </p:spTree>
    <p:extLst>
      <p:ext uri="{BB962C8B-B14F-4D97-AF65-F5344CB8AC3E}">
        <p14:creationId xmlns:p14="http://schemas.microsoft.com/office/powerpoint/2010/main" val="27947779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p>
          <a:p>
            <a:endParaRPr lang="en-US" dirty="0"/>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33</a:t>
            </a:fld>
            <a:endParaRPr lang="en-GB"/>
          </a:p>
        </p:txBody>
      </p:sp>
    </p:spTree>
    <p:extLst>
      <p:ext uri="{BB962C8B-B14F-4D97-AF65-F5344CB8AC3E}">
        <p14:creationId xmlns:p14="http://schemas.microsoft.com/office/powerpoint/2010/main" val="236014708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Use the spelling sequence to model rain</a:t>
            </a:r>
          </a:p>
          <a:p>
            <a:endParaRPr lang="en-US" dirty="0"/>
          </a:p>
          <a:p>
            <a:r>
              <a:rPr lang="en-US" dirty="0"/>
              <a:t>Say the word – warm it up – stretch the word – robot talk the word – blend the word – count the sounds within the word – say the word</a:t>
            </a:r>
          </a:p>
          <a:p>
            <a:endParaRPr lang="en-US" dirty="0"/>
          </a:p>
          <a:p>
            <a:r>
              <a:rPr lang="en-US" dirty="0"/>
              <a:t>You can talk about how you support your children with their writing in school.</a:t>
            </a:r>
          </a:p>
        </p:txBody>
      </p:sp>
      <p:sp>
        <p:nvSpPr>
          <p:cNvPr id="4" name="Slide Number Placeholder 3"/>
          <p:cNvSpPr>
            <a:spLocks noGrp="1"/>
          </p:cNvSpPr>
          <p:nvPr>
            <p:ph type="sldNum" sz="quarter" idx="5"/>
          </p:nvPr>
        </p:nvSpPr>
        <p:spPr/>
        <p:txBody>
          <a:bodyPr/>
          <a:lstStyle/>
          <a:p>
            <a:fld id="{70D71329-A199-4908-BD08-4D20F961A9E6}" type="slidenum">
              <a:rPr lang="en-GB" smtClean="0"/>
              <a:t>34</a:t>
            </a:fld>
            <a:endParaRPr lang="en-GB"/>
          </a:p>
        </p:txBody>
      </p:sp>
    </p:spTree>
    <p:extLst>
      <p:ext uri="{BB962C8B-B14F-4D97-AF65-F5344CB8AC3E}">
        <p14:creationId xmlns:p14="http://schemas.microsoft.com/office/powerpoint/2010/main" val="27988358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05/01/2025</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9082462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05/01/2025</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4839930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05/01/2025</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813200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05/01/2025</a:t>
            </a:fld>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5934070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05/01/2025</a:t>
            </a:fld>
            <a:endParaRPr lang="en-GB"/>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endParaRPr lang="en-GB"/>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4044620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05/01/2025</a:t>
            </a:fld>
            <a:endParaRPr lang="en-GB"/>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en-GB"/>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197041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05/01/2025</a:t>
            </a:fld>
            <a:endParaRPr lang="en-GB"/>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GB"/>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1733080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05/01/2025</a:t>
            </a:fld>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1570043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05/01/2025</a:t>
            </a:fld>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2662459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05/01/2025</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1701342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05/01/2025</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3601877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8" name="Group 17"/>
          <p:cNvGrpSpPr/>
          <p:nvPr/>
        </p:nvGrpSpPr>
        <p:grpSpPr>
          <a:xfrm>
            <a:off x="0" y="0"/>
            <a:ext cx="9144677" cy="6858000"/>
            <a:chOff x="0" y="0"/>
            <a:chExt cx="9144677" cy="6858000"/>
          </a:xfrm>
        </p:grpSpPr>
        <p:pic>
          <p:nvPicPr>
            <p:cNvPr id="8" name="Picture 7" descr="S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1" name="Rectangle 10"/>
            <p:cNvSpPr/>
            <p:nvPr/>
          </p:nvSpPr>
          <p:spPr>
            <a:xfrm>
              <a:off x="1515532" y="1520422"/>
              <a:ext cx="6112935" cy="3818468"/>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2" name="Picture 11"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0" y="3128434"/>
              <a:ext cx="1664208" cy="612648"/>
            </a:xfrm>
            <a:prstGeom prst="rect">
              <a:avLst/>
            </a:prstGeom>
          </p:spPr>
        </p:pic>
        <p:pic>
          <p:nvPicPr>
            <p:cNvPr id="13" name="Picture 12"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7480469" y="3128434"/>
              <a:ext cx="1664208" cy="612648"/>
            </a:xfrm>
            <a:prstGeom prst="rect">
              <a:avLst/>
            </a:prstGeom>
          </p:spPr>
        </p:pic>
      </p:grpSp>
      <p:sp>
        <p:nvSpPr>
          <p:cNvPr id="2" name="Title 1"/>
          <p:cNvSpPr>
            <a:spLocks noGrp="1"/>
          </p:cNvSpPr>
          <p:nvPr>
            <p:ph type="ctrTitle"/>
          </p:nvPr>
        </p:nvSpPr>
        <p:spPr>
          <a:xfrm>
            <a:off x="1921934" y="1811863"/>
            <a:ext cx="5308866" cy="1515533"/>
          </a:xfrm>
        </p:spPr>
        <p:txBody>
          <a:bodyPr anchor="b">
            <a:noAutofit/>
          </a:bodyPr>
          <a:lstStyle>
            <a:lvl1pPr algn="ct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1921934" y="3598327"/>
            <a:ext cx="5308866" cy="1377651"/>
          </a:xfrm>
        </p:spPr>
        <p:txBody>
          <a:bodyPr anchor="t">
            <a:normAutofit/>
          </a:bodyPr>
          <a:lstStyle>
            <a:lvl1pPr marL="0" indent="0" algn="ctr">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6065417" y="5054602"/>
            <a:ext cx="673276" cy="279400"/>
          </a:xfrm>
        </p:spPr>
        <p:txBody>
          <a:bodyPr/>
          <a:lstStyle/>
          <a:p>
            <a:fld id="{9EE6DAC1-D1C4-44C1-94A2-421CC7912EFD}" type="datetimeFigureOut">
              <a:rPr lang="en-GB" smtClean="0"/>
              <a:t>05/01/2025</a:t>
            </a:fld>
            <a:endParaRPr lang="en-GB"/>
          </a:p>
        </p:txBody>
      </p:sp>
      <p:sp>
        <p:nvSpPr>
          <p:cNvPr id="5" name="Footer Placeholder 4"/>
          <p:cNvSpPr>
            <a:spLocks noGrp="1"/>
          </p:cNvSpPr>
          <p:nvPr>
            <p:ph type="ftr" sz="quarter" idx="11"/>
          </p:nvPr>
        </p:nvSpPr>
        <p:spPr>
          <a:xfrm>
            <a:off x="1921934" y="5054602"/>
            <a:ext cx="4064860" cy="279400"/>
          </a:xfrm>
        </p:spPr>
        <p:txBody>
          <a:bodyPr/>
          <a:lstStyle/>
          <a:p>
            <a:endParaRPr lang="en-GB"/>
          </a:p>
        </p:txBody>
      </p:sp>
      <p:sp>
        <p:nvSpPr>
          <p:cNvPr id="6" name="Slide Number Placeholder 5"/>
          <p:cNvSpPr>
            <a:spLocks noGrp="1"/>
          </p:cNvSpPr>
          <p:nvPr>
            <p:ph type="sldNum" sz="quarter" idx="12"/>
          </p:nvPr>
        </p:nvSpPr>
        <p:spPr>
          <a:xfrm>
            <a:off x="6817317" y="5054602"/>
            <a:ext cx="413483" cy="279400"/>
          </a:xfrm>
        </p:spPr>
        <p:txBody>
          <a:bodyPr/>
          <a:lstStyle/>
          <a:p>
            <a:fld id="{4057C146-F1E7-49B6-BFE0-AF8988985CDF}" type="slidenum">
              <a:rPr lang="en-GB" smtClean="0"/>
              <a:t>‹#›</a:t>
            </a:fld>
            <a:endParaRPr lang="en-GB"/>
          </a:p>
        </p:txBody>
      </p:sp>
      <p:cxnSp>
        <p:nvCxnSpPr>
          <p:cNvPr id="15" name="Straight Connector 14"/>
          <p:cNvCxnSpPr/>
          <p:nvPr/>
        </p:nvCxnSpPr>
        <p:spPr>
          <a:xfrm>
            <a:off x="2019825" y="3471329"/>
            <a:ext cx="511308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572396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EE6DAC1-D1C4-44C1-94A2-421CC7912EFD}" type="datetimeFigureOut">
              <a:rPr lang="en-GB" smtClean="0"/>
              <a:t>05/01/2025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7513322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78465" y="1641413"/>
            <a:ext cx="6595534" cy="1822514"/>
          </a:xfrm>
        </p:spPr>
        <p:txBody>
          <a:bodyPr anchor="b">
            <a:normAutofit/>
          </a:bodyPr>
          <a:lstStyle>
            <a:lvl1pPr algn="ct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278465" y="3734859"/>
            <a:ext cx="6595534" cy="1090015"/>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EE6DAC1-D1C4-44C1-94A2-421CC7912EFD}" type="datetimeFigureOut">
              <a:rPr lang="en-GB" smtClean="0"/>
              <a:t>05/01/2025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57C146-F1E7-49B6-BFE0-AF8988985CDF}" type="slidenum">
              <a:rPr lang="en-GB" smtClean="0"/>
              <a:t>‹#›</a:t>
            </a:fld>
            <a:endParaRPr lang="en-GB"/>
          </a:p>
        </p:txBody>
      </p:sp>
      <p:cxnSp>
        <p:nvCxnSpPr>
          <p:cNvPr id="31" name="Straight Connector 30"/>
          <p:cNvCxnSpPr/>
          <p:nvPr/>
        </p:nvCxnSpPr>
        <p:spPr>
          <a:xfrm>
            <a:off x="1278466" y="3599392"/>
            <a:ext cx="659553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251570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176866" y="915337"/>
            <a:ext cx="6798734" cy="130386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176866" y="2487168"/>
            <a:ext cx="3337560" cy="344728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5152" y="2487168"/>
            <a:ext cx="3337560" cy="344728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EE6DAC1-D1C4-44C1-94A2-421CC7912EFD}" type="datetimeFigureOut">
              <a:rPr lang="en-GB" smtClean="0"/>
              <a:t>05/01/2025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90364268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76868"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76868" y="3243263"/>
            <a:ext cx="3337560" cy="270662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1832"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1832" y="3243263"/>
            <a:ext cx="3337560" cy="270662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EE6DAC1-D1C4-44C1-94A2-421CC7912EFD}" type="datetimeFigureOut">
              <a:rPr lang="en-GB" smtClean="0"/>
              <a:t>05/01/2025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057C146-F1E7-49B6-BFE0-AF8988985CDF}" type="slidenum">
              <a:rPr lang="en-GB" smtClean="0"/>
              <a:t>‹#›</a:t>
            </a:fld>
            <a:endParaRPr lang="en-GB"/>
          </a:p>
        </p:txBody>
      </p:sp>
      <p:cxnSp>
        <p:nvCxnSpPr>
          <p:cNvPr id="41" name="Straight Connector 40"/>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7792073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176865" y="915337"/>
            <a:ext cx="6798735" cy="1303867"/>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EE6DAC1-D1C4-44C1-94A2-421CC7912EFD}" type="datetimeFigureOut">
              <a:rPr lang="en-GB" smtClean="0"/>
              <a:t>05/01/2025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057C146-F1E7-49B6-BFE0-AF8988985CDF}" type="slidenum">
              <a:rPr lang="en-GB" smtClean="0"/>
              <a:t>‹#›</a:t>
            </a:fld>
            <a:endParaRPr lang="en-GB"/>
          </a:p>
        </p:txBody>
      </p:sp>
      <p:cxnSp>
        <p:nvCxnSpPr>
          <p:cNvPr id="14" name="Straight Connector 13"/>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301495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EE6DAC1-D1C4-44C1-94A2-421CC7912EFD}" type="datetimeFigureOut">
              <a:rPr lang="en-GB" smtClean="0"/>
              <a:t>05/01/2025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68990287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388534"/>
            <a:ext cx="2536798"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4120062" y="982132"/>
            <a:ext cx="3855539" cy="4893735"/>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76865" y="3031065"/>
            <a:ext cx="2536798"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EE6DAC1-D1C4-44C1-94A2-421CC7912EFD}" type="datetimeFigureOut">
              <a:rPr lang="en-GB" smtClean="0"/>
              <a:t>05/01/2025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057C146-F1E7-49B6-BFE0-AF8988985CDF}" type="slidenum">
              <a:rPr lang="en-GB" smtClean="0"/>
              <a:t>‹#›</a:t>
            </a:fld>
            <a:endParaRPr lang="en-GB"/>
          </a:p>
        </p:txBody>
      </p:sp>
      <p:cxnSp>
        <p:nvCxnSpPr>
          <p:cNvPr id="16" name="Straight Connector 15"/>
          <p:cNvCxnSpPr/>
          <p:nvPr/>
        </p:nvCxnSpPr>
        <p:spPr>
          <a:xfrm>
            <a:off x="1278466" y="2912533"/>
            <a:ext cx="233359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6575349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883832"/>
            <a:ext cx="3632202" cy="1371600"/>
          </a:xfrm>
        </p:spPr>
        <p:txBody>
          <a:bodyPr anchor="b">
            <a:normAutofit/>
          </a:bodyPr>
          <a:lstStyle>
            <a:lvl1pPr algn="ctr">
              <a:defRPr sz="24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5183069" y="1032933"/>
            <a:ext cx="2929463" cy="4792136"/>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76865" y="3255432"/>
            <a:ext cx="3632201" cy="182880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EE6DAC1-D1C4-44C1-94A2-421CC7912EFD}" type="datetimeFigureOut">
              <a:rPr lang="en-GB" smtClean="0"/>
              <a:t>05/01/2025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0895767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4815415"/>
            <a:ext cx="6798734"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26260" y="1032933"/>
            <a:ext cx="7091482" cy="3361269"/>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76866" y="5382153"/>
            <a:ext cx="6798734" cy="493712"/>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90335066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906873"/>
            <a:ext cx="6798734" cy="309786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176865" y="4275666"/>
            <a:ext cx="6798736" cy="1600202"/>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278465" y="4140199"/>
            <a:ext cx="6606425"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7065703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4333" y="982132"/>
            <a:ext cx="6400250"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00200" y="3352799"/>
            <a:ext cx="5892798" cy="651933"/>
          </a:xfrm>
        </p:spPr>
        <p:txBody>
          <a:bodyPr anchor="ctr">
            <a:normAutofit/>
          </a:bodyPr>
          <a:lstStyle>
            <a:lvl1pPr marL="0" indent="0" algn="r">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176863" y="4343400"/>
            <a:ext cx="6798738"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849969" y="905362"/>
            <a:ext cx="457319" cy="584776"/>
          </a:xfrm>
          <a:prstGeom prst="rect">
            <a:avLst/>
          </a:prstGeom>
        </p:spPr>
        <p:txBody>
          <a:bodyPr vert="horz" lIns="91440" tIns="45720" rIns="91440" bIns="45720" rtlCol="0" anchor="ctr">
            <a:noAutofit/>
          </a:bodyPr>
          <a:lstStyle/>
          <a:p>
            <a:pPr lvl="0"/>
            <a:r>
              <a:rPr lang="en-US" sz="7200" dirty="0">
                <a:solidFill>
                  <a:schemeClr val="tx1"/>
                </a:solidFill>
                <a:effectLst/>
              </a:rPr>
              <a:t>“</a:t>
            </a:r>
          </a:p>
        </p:txBody>
      </p:sp>
      <p:sp>
        <p:nvSpPr>
          <p:cNvPr id="15" name="TextBox 14"/>
          <p:cNvSpPr txBox="1"/>
          <p:nvPr/>
        </p:nvSpPr>
        <p:spPr>
          <a:xfrm>
            <a:off x="7633503" y="2827870"/>
            <a:ext cx="457319" cy="584776"/>
          </a:xfrm>
          <a:prstGeom prst="rect">
            <a:avLst/>
          </a:prstGeom>
        </p:spPr>
        <p:txBody>
          <a:bodyPr vert="horz" lIns="91440" tIns="45720" rIns="91440" bIns="45720" rtlCol="0" anchor="ctr">
            <a:noAutofit/>
          </a:bodyPr>
          <a:lstStyle/>
          <a:p>
            <a:pPr lvl="0" algn="r"/>
            <a:r>
              <a:rPr lang="en-US" sz="7200" dirty="0">
                <a:solidFill>
                  <a:schemeClr val="tx1"/>
                </a:solidFill>
                <a:effectLst/>
              </a:rPr>
              <a:t>”</a:t>
            </a:r>
          </a:p>
        </p:txBody>
      </p:sp>
      <p:cxnSp>
        <p:nvCxnSpPr>
          <p:cNvPr id="19" name="Straight Connector 18"/>
          <p:cNvCxnSpPr/>
          <p:nvPr/>
        </p:nvCxnSpPr>
        <p:spPr>
          <a:xfrm>
            <a:off x="1278466" y="4140199"/>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0802328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76869" y="3308581"/>
            <a:ext cx="679872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176868" y="4777381"/>
            <a:ext cx="6798730" cy="8604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14260517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09416" y="982132"/>
            <a:ext cx="632516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8" name="Text Placeholder 2"/>
          <p:cNvSpPr>
            <a:spLocks noGrp="1"/>
          </p:cNvSpPr>
          <p:nvPr>
            <p:ph type="body" idx="13"/>
          </p:nvPr>
        </p:nvSpPr>
        <p:spPr>
          <a:xfrm>
            <a:off x="1176868" y="3639312"/>
            <a:ext cx="6798730" cy="886968"/>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176865" y="4529667"/>
            <a:ext cx="6798736" cy="1346200"/>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2" name="TextBox 11"/>
          <p:cNvSpPr txBox="1"/>
          <p:nvPr/>
        </p:nvSpPr>
        <p:spPr>
          <a:xfrm>
            <a:off x="878060" y="896895"/>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7649796" y="2607728"/>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278466" y="342900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595472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76865" y="982131"/>
            <a:ext cx="6798734" cy="2294467"/>
          </a:xfrm>
        </p:spPr>
        <p:txBody>
          <a:bodyPr vert="horz" lIns="91440" tIns="45720" rIns="91440" bIns="45720" rtlCol="0" anchor="ctr">
            <a:normAutofit/>
          </a:bodyPr>
          <a:lstStyle>
            <a:lvl1pPr>
              <a:defRPr lang="en-US" sz="3200" b="0" dirty="0"/>
            </a:lvl1pPr>
          </a:lstStyle>
          <a:p>
            <a:pPr marL="0" lvl="0"/>
            <a:r>
              <a:rPr lang="en-US"/>
              <a:t>Click to edit Master title style</a:t>
            </a:r>
            <a:endParaRPr lang="en-US" dirty="0"/>
          </a:p>
        </p:txBody>
      </p:sp>
      <p:sp>
        <p:nvSpPr>
          <p:cNvPr id="14" name="Text Placeholder 2"/>
          <p:cNvSpPr>
            <a:spLocks noGrp="1"/>
          </p:cNvSpPr>
          <p:nvPr>
            <p:ph type="body" idx="13"/>
          </p:nvPr>
        </p:nvSpPr>
        <p:spPr>
          <a:xfrm>
            <a:off x="1176868" y="3566160"/>
            <a:ext cx="6798730" cy="905256"/>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176866" y="4470400"/>
            <a:ext cx="6798734" cy="1405467"/>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278469" y="3429000"/>
            <a:ext cx="6606421"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9751540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176865" y="2490135"/>
            <a:ext cx="6798736" cy="3385733"/>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EE6DAC1-D1C4-44C1-94A2-421CC7912EFD}" type="datetimeFigureOut">
              <a:rPr lang="en-GB" smtClean="0"/>
              <a:t>05/01/2025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57C146-F1E7-49B6-BFE0-AF8988985CDF}" type="slidenum">
              <a:rPr lang="en-GB" smtClean="0"/>
              <a:t>‹#›</a:t>
            </a:fld>
            <a:endParaRPr lang="en-GB"/>
          </a:p>
        </p:txBody>
      </p:sp>
      <p:cxnSp>
        <p:nvCxnSpPr>
          <p:cNvPr id="14" name="Straight Connector 13"/>
          <p:cNvCxnSpPr/>
          <p:nvPr/>
        </p:nvCxnSpPr>
        <p:spPr>
          <a:xfrm>
            <a:off x="1278466" y="2354670"/>
            <a:ext cx="660642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9282075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56667" y="906873"/>
            <a:ext cx="1618930" cy="496899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76867" y="906873"/>
            <a:ext cx="4915509" cy="4968993"/>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EE6DAC1-D1C4-44C1-94A2-421CC7912EFD}" type="datetimeFigureOut">
              <a:rPr lang="en-GB" smtClean="0"/>
              <a:t>05/01/2025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57C146-F1E7-49B6-BFE0-AF8988985CDF}" type="slidenum">
              <a:rPr lang="en-GB" smtClean="0"/>
              <a:t>‹#›</a:t>
            </a:fld>
            <a:endParaRPr lang="en-GB"/>
          </a:p>
        </p:txBody>
      </p:sp>
      <p:cxnSp>
        <p:nvCxnSpPr>
          <p:cNvPr id="14" name="Straight Connector 13"/>
          <p:cNvCxnSpPr/>
          <p:nvPr/>
        </p:nvCxnSpPr>
        <p:spPr>
          <a:xfrm>
            <a:off x="6245512" y="906873"/>
            <a:ext cx="0" cy="4968993"/>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357802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image" Target="../media/image4.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image" Target="../media/image3.png"/><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905292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0"/>
            <a:ext cx="9152467" cy="6858000"/>
            <a:chOff x="0" y="0"/>
            <a:chExt cx="9152467" cy="6858000"/>
          </a:xfrm>
        </p:grpSpPr>
        <p:pic>
          <p:nvPicPr>
            <p:cNvPr id="8" name="Picture 7" descr="S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9" name="Rectangle 8"/>
            <p:cNvSpPr/>
            <p:nvPr/>
          </p:nvSpPr>
          <p:spPr>
            <a:xfrm>
              <a:off x="553888" y="542807"/>
              <a:ext cx="8039776" cy="5756392"/>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0" y="3128434"/>
              <a:ext cx="68580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8466667" y="3128434"/>
              <a:ext cx="685800" cy="606425"/>
            </a:xfrm>
            <a:prstGeom prst="rect">
              <a:avLst/>
            </a:prstGeom>
          </p:spPr>
        </p:pic>
      </p:grpSp>
      <p:sp>
        <p:nvSpPr>
          <p:cNvPr id="2" name="Title Placeholder 1"/>
          <p:cNvSpPr>
            <a:spLocks noGrp="1"/>
          </p:cNvSpPr>
          <p:nvPr>
            <p:ph type="title"/>
          </p:nvPr>
        </p:nvSpPr>
        <p:spPr>
          <a:xfrm>
            <a:off x="1176866" y="915337"/>
            <a:ext cx="6798734"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76865" y="2490135"/>
            <a:ext cx="6798736" cy="3444997"/>
          </a:xfrm>
          <a:prstGeom prst="rect">
            <a:avLst/>
          </a:prstGeom>
        </p:spPr>
        <p:txBody>
          <a:bodyPr vert="horz" lIns="91440" tIns="45720" rIns="91440" bIns="45720" rtlCol="0"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356670" y="5960533"/>
            <a:ext cx="11482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1/5/2025</a:t>
            </a:fld>
            <a:endParaRPr lang="en-US" dirty="0"/>
          </a:p>
        </p:txBody>
      </p:sp>
      <p:sp>
        <p:nvSpPr>
          <p:cNvPr id="5" name="Footer Placeholder 4"/>
          <p:cNvSpPr>
            <a:spLocks noGrp="1"/>
          </p:cNvSpPr>
          <p:nvPr>
            <p:ph type="ftr" sz="quarter" idx="3"/>
          </p:nvPr>
        </p:nvSpPr>
        <p:spPr>
          <a:xfrm>
            <a:off x="1176865" y="5960533"/>
            <a:ext cx="510466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7580091" y="5960533"/>
            <a:ext cx="39551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237687345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0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3" Type="http://schemas.openxmlformats.org/officeDocument/2006/relationships/audio" Target="../media/audio13.wav"/><Relationship Id="rId18" Type="http://schemas.openxmlformats.org/officeDocument/2006/relationships/audio" Target="../media/audio18.wav"/><Relationship Id="rId26" Type="http://schemas.openxmlformats.org/officeDocument/2006/relationships/audio" Target="../media/audio26.wav"/><Relationship Id="rId39" Type="http://schemas.openxmlformats.org/officeDocument/2006/relationships/audio" Target="../media/audio39.wav"/><Relationship Id="rId21" Type="http://schemas.openxmlformats.org/officeDocument/2006/relationships/audio" Target="../media/audio21.wav"/><Relationship Id="rId34" Type="http://schemas.openxmlformats.org/officeDocument/2006/relationships/audio" Target="../media/audio34.wav"/><Relationship Id="rId42" Type="http://schemas.openxmlformats.org/officeDocument/2006/relationships/audio" Target="../media/audio42.wav"/><Relationship Id="rId7" Type="http://schemas.openxmlformats.org/officeDocument/2006/relationships/audio" Target="../media/audio7.wav"/><Relationship Id="rId2" Type="http://schemas.openxmlformats.org/officeDocument/2006/relationships/audio" Target="../media/audio2.wav"/><Relationship Id="rId16" Type="http://schemas.openxmlformats.org/officeDocument/2006/relationships/audio" Target="../media/audio16.wav"/><Relationship Id="rId29" Type="http://schemas.openxmlformats.org/officeDocument/2006/relationships/audio" Target="../media/audio29.wav"/><Relationship Id="rId1" Type="http://schemas.openxmlformats.org/officeDocument/2006/relationships/audio" Target="../media/audio1.wav"/><Relationship Id="rId6" Type="http://schemas.openxmlformats.org/officeDocument/2006/relationships/audio" Target="../media/audio6.wav"/><Relationship Id="rId11" Type="http://schemas.openxmlformats.org/officeDocument/2006/relationships/audio" Target="../media/audio11.wav"/><Relationship Id="rId24" Type="http://schemas.openxmlformats.org/officeDocument/2006/relationships/audio" Target="../media/audio24.wav"/><Relationship Id="rId32" Type="http://schemas.openxmlformats.org/officeDocument/2006/relationships/audio" Target="../media/audio32.wav"/><Relationship Id="rId37" Type="http://schemas.openxmlformats.org/officeDocument/2006/relationships/audio" Target="../media/audio37.wav"/><Relationship Id="rId40" Type="http://schemas.openxmlformats.org/officeDocument/2006/relationships/audio" Target="../media/audio40.wav"/><Relationship Id="rId45" Type="http://schemas.openxmlformats.org/officeDocument/2006/relationships/slideLayout" Target="../slideLayouts/slideLayout13.xml"/><Relationship Id="rId5" Type="http://schemas.openxmlformats.org/officeDocument/2006/relationships/audio" Target="../media/audio5.wav"/><Relationship Id="rId15" Type="http://schemas.openxmlformats.org/officeDocument/2006/relationships/audio" Target="../media/audio15.wav"/><Relationship Id="rId23" Type="http://schemas.openxmlformats.org/officeDocument/2006/relationships/audio" Target="../media/audio23.wav"/><Relationship Id="rId28" Type="http://schemas.openxmlformats.org/officeDocument/2006/relationships/audio" Target="../media/audio28.wav"/><Relationship Id="rId36" Type="http://schemas.openxmlformats.org/officeDocument/2006/relationships/audio" Target="../media/audio36.wav"/><Relationship Id="rId10" Type="http://schemas.openxmlformats.org/officeDocument/2006/relationships/audio" Target="../media/audio10.wav"/><Relationship Id="rId19" Type="http://schemas.openxmlformats.org/officeDocument/2006/relationships/audio" Target="../media/audio19.wav"/><Relationship Id="rId31" Type="http://schemas.openxmlformats.org/officeDocument/2006/relationships/audio" Target="../media/audio31.wav"/><Relationship Id="rId44" Type="http://schemas.openxmlformats.org/officeDocument/2006/relationships/audio" Target="../media/audio44.wav"/><Relationship Id="rId4" Type="http://schemas.openxmlformats.org/officeDocument/2006/relationships/audio" Target="../media/audio4.wav"/><Relationship Id="rId9" Type="http://schemas.openxmlformats.org/officeDocument/2006/relationships/audio" Target="../media/audio9.wav"/><Relationship Id="rId14" Type="http://schemas.openxmlformats.org/officeDocument/2006/relationships/audio" Target="../media/audio14.wav"/><Relationship Id="rId22" Type="http://schemas.openxmlformats.org/officeDocument/2006/relationships/audio" Target="../media/audio22.wav"/><Relationship Id="rId27" Type="http://schemas.openxmlformats.org/officeDocument/2006/relationships/audio" Target="../media/audio27.wav"/><Relationship Id="rId30" Type="http://schemas.openxmlformats.org/officeDocument/2006/relationships/audio" Target="../media/audio30.wav"/><Relationship Id="rId35" Type="http://schemas.openxmlformats.org/officeDocument/2006/relationships/audio" Target="../media/audio35.wav"/><Relationship Id="rId43" Type="http://schemas.openxmlformats.org/officeDocument/2006/relationships/audio" Target="../media/audio43.wav"/><Relationship Id="rId8" Type="http://schemas.openxmlformats.org/officeDocument/2006/relationships/audio" Target="../media/audio8.wav"/><Relationship Id="rId3" Type="http://schemas.openxmlformats.org/officeDocument/2006/relationships/audio" Target="../media/audio3.wav"/><Relationship Id="rId12" Type="http://schemas.openxmlformats.org/officeDocument/2006/relationships/audio" Target="../media/audio12.wav"/><Relationship Id="rId17" Type="http://schemas.openxmlformats.org/officeDocument/2006/relationships/audio" Target="../media/audio17.wav"/><Relationship Id="rId25" Type="http://schemas.openxmlformats.org/officeDocument/2006/relationships/audio" Target="../media/audio25.wav"/><Relationship Id="rId33" Type="http://schemas.openxmlformats.org/officeDocument/2006/relationships/audio" Target="../media/audio33.wav"/><Relationship Id="rId38" Type="http://schemas.openxmlformats.org/officeDocument/2006/relationships/audio" Target="../media/audio38.wav"/><Relationship Id="rId46" Type="http://schemas.openxmlformats.org/officeDocument/2006/relationships/image" Target="../media/image7.png"/><Relationship Id="rId20" Type="http://schemas.openxmlformats.org/officeDocument/2006/relationships/audio" Target="../media/audio20.wav"/><Relationship Id="rId41" Type="http://schemas.openxmlformats.org/officeDocument/2006/relationships/audio" Target="../media/audio41.wav"/></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5.png"/><Relationship Id="rId4" Type="http://schemas.openxmlformats.org/officeDocument/2006/relationships/image" Target="../media/image13.png"/></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24.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22.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26.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2.png"/><Relationship Id="rId7" Type="http://schemas.openxmlformats.org/officeDocument/2006/relationships/image" Target="../media/image23.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27.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12.png"/><Relationship Id="rId7" Type="http://schemas.openxmlformats.org/officeDocument/2006/relationships/image" Target="../media/image25.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28.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27.pn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29.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28.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30.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29.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3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3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34.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30.pn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hyperlink" Target="https://www.muskham.notts.sch.uk/" TargetMode="Externa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985A7E53-50B8-4B7C-BC9E-2C20AC247EB8}"/>
              </a:ext>
            </a:extLst>
          </p:cNvPr>
          <p:cNvSpPr>
            <a:spLocks noGrp="1" noChangeArrowheads="1"/>
          </p:cNvSpPr>
          <p:nvPr>
            <p:ph type="title"/>
          </p:nvPr>
        </p:nvSpPr>
        <p:spPr>
          <a:xfrm>
            <a:off x="685800" y="152400"/>
            <a:ext cx="7342188" cy="1600200"/>
          </a:xfrm>
        </p:spPr>
        <p:txBody>
          <a:bodyPr/>
          <a:lstStyle/>
          <a:p>
            <a:pPr eaLnBrk="1" hangingPunct="1"/>
            <a:r>
              <a:rPr lang="en-GB" altLang="en-US">
                <a:ln>
                  <a:noFill/>
                </a:ln>
              </a:rPr>
              <a:t>Muskham Primary School</a:t>
            </a:r>
          </a:p>
        </p:txBody>
      </p:sp>
      <p:sp>
        <p:nvSpPr>
          <p:cNvPr id="16387" name="Rectangle 3">
            <a:extLst>
              <a:ext uri="{FF2B5EF4-FFF2-40B4-BE49-F238E27FC236}">
                <a16:creationId xmlns:a16="http://schemas.microsoft.com/office/drawing/2014/main" id="{C5A2019C-0E80-458F-89B5-E62DC4ED47F8}"/>
              </a:ext>
            </a:extLst>
          </p:cNvPr>
          <p:cNvSpPr>
            <a:spLocks noGrp="1" noChangeArrowheads="1"/>
          </p:cNvSpPr>
          <p:nvPr>
            <p:ph idx="1"/>
          </p:nvPr>
        </p:nvSpPr>
        <p:spPr>
          <a:xfrm>
            <a:off x="684213" y="2349500"/>
            <a:ext cx="7696200" cy="3657600"/>
          </a:xfrm>
        </p:spPr>
        <p:txBody>
          <a:bodyPr/>
          <a:lstStyle/>
          <a:p>
            <a:pPr algn="ctr" eaLnBrk="1" hangingPunct="1">
              <a:buFontTx/>
              <a:buNone/>
            </a:pPr>
            <a:r>
              <a:rPr lang="en-GB" altLang="en-US" sz="9600"/>
              <a:t>Phonics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534FC728-C176-4851-85B2-B75186BCB4EE}"/>
              </a:ext>
            </a:extLst>
          </p:cNvPr>
          <p:cNvSpPr>
            <a:spLocks noGrp="1" noChangeArrowheads="1"/>
          </p:cNvSpPr>
          <p:nvPr>
            <p:ph type="title"/>
          </p:nvPr>
        </p:nvSpPr>
        <p:spPr>
          <a:xfrm>
            <a:off x="1096963" y="676275"/>
            <a:ext cx="6870700" cy="1600200"/>
          </a:xfrm>
        </p:spPr>
        <p:txBody>
          <a:bodyPr/>
          <a:lstStyle/>
          <a:p>
            <a:pPr eaLnBrk="1" hangingPunct="1"/>
            <a:r>
              <a:rPr lang="en-GB" altLang="en-US" u="sng">
                <a:ln>
                  <a:noFill/>
                </a:ln>
              </a:rPr>
              <a:t>What is Phonics?</a:t>
            </a:r>
          </a:p>
        </p:txBody>
      </p:sp>
      <p:sp>
        <p:nvSpPr>
          <p:cNvPr id="17411" name="Rectangle 3">
            <a:extLst>
              <a:ext uri="{FF2B5EF4-FFF2-40B4-BE49-F238E27FC236}">
                <a16:creationId xmlns:a16="http://schemas.microsoft.com/office/drawing/2014/main" id="{106C8F54-007A-4CCC-B36B-F14F4087C3D1}"/>
              </a:ext>
            </a:extLst>
          </p:cNvPr>
          <p:cNvSpPr>
            <a:spLocks noGrp="1" noChangeArrowheads="1"/>
          </p:cNvSpPr>
          <p:nvPr>
            <p:ph idx="1"/>
          </p:nvPr>
        </p:nvSpPr>
        <p:spPr>
          <a:xfrm>
            <a:off x="684213" y="2640013"/>
            <a:ext cx="7696200" cy="4217987"/>
          </a:xfrm>
        </p:spPr>
        <p:txBody>
          <a:bodyPr/>
          <a:lstStyle/>
          <a:p>
            <a:pPr eaLnBrk="1" hangingPunct="1">
              <a:lnSpc>
                <a:spcPct val="80000"/>
              </a:lnSpc>
            </a:pPr>
            <a:r>
              <a:rPr lang="en-GB" altLang="en-US" dirty="0"/>
              <a:t>Our language system consists of 26 letters of the alphabet which are used to form the 44 phonemes.  </a:t>
            </a:r>
          </a:p>
          <a:p>
            <a:pPr eaLnBrk="1" hangingPunct="1">
              <a:lnSpc>
                <a:spcPct val="80000"/>
              </a:lnSpc>
            </a:pPr>
            <a:r>
              <a:rPr lang="en-GB" altLang="en-US" dirty="0"/>
              <a:t>These phonemes can be written in over 120 combinations – for example, </a:t>
            </a:r>
            <a:r>
              <a:rPr lang="en-GB" altLang="en-US" dirty="0" err="1"/>
              <a:t>i</a:t>
            </a:r>
            <a:r>
              <a:rPr lang="en-GB" altLang="en-US" dirty="0"/>
              <a:t>-e side, </a:t>
            </a:r>
            <a:r>
              <a:rPr lang="en-GB" altLang="en-US" dirty="0" err="1"/>
              <a:t>ie</a:t>
            </a:r>
            <a:r>
              <a:rPr lang="en-GB" altLang="en-US" dirty="0"/>
              <a:t> pie, </a:t>
            </a:r>
            <a:r>
              <a:rPr lang="en-GB" altLang="en-US" dirty="0" err="1"/>
              <a:t>igh</a:t>
            </a:r>
            <a:r>
              <a:rPr lang="en-GB" altLang="en-US" dirty="0"/>
              <a:t> high, y fly. </a:t>
            </a:r>
          </a:p>
          <a:p>
            <a:pPr eaLnBrk="1" hangingPunct="1">
              <a:lnSpc>
                <a:spcPct val="80000"/>
              </a:lnSpc>
            </a:pPr>
            <a:r>
              <a:rPr lang="en-GB" altLang="en-US" dirty="0"/>
              <a:t>We use the Essential Letters and Sounds programme.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8AE064F3-F206-44F7-98B1-F503777E8DC5}"/>
              </a:ext>
            </a:extLst>
          </p:cNvPr>
          <p:cNvSpPr>
            <a:spLocks noGrp="1"/>
          </p:cNvSpPr>
          <p:nvPr>
            <p:ph type="title"/>
          </p:nvPr>
        </p:nvSpPr>
        <p:spPr/>
        <p:txBody>
          <a:bodyPr/>
          <a:lstStyle/>
          <a:p>
            <a:r>
              <a:rPr lang="en-US" altLang="en-US" dirty="0">
                <a:ln>
                  <a:noFill/>
                </a:ln>
              </a:rPr>
              <a:t>Why do we teach phonics?</a:t>
            </a:r>
          </a:p>
        </p:txBody>
      </p:sp>
      <p:sp>
        <p:nvSpPr>
          <p:cNvPr id="18435" name="Content Placeholder 2">
            <a:extLst>
              <a:ext uri="{FF2B5EF4-FFF2-40B4-BE49-F238E27FC236}">
                <a16:creationId xmlns:a16="http://schemas.microsoft.com/office/drawing/2014/main" id="{5F2488AC-AE97-47D2-A84A-9DD6115B3FE8}"/>
              </a:ext>
            </a:extLst>
          </p:cNvPr>
          <p:cNvSpPr>
            <a:spLocks noGrp="1"/>
          </p:cNvSpPr>
          <p:nvPr>
            <p:ph idx="1"/>
          </p:nvPr>
        </p:nvSpPr>
        <p:spPr/>
        <p:txBody>
          <a:bodyPr/>
          <a:lstStyle/>
          <a:p>
            <a:pPr marL="0" indent="0">
              <a:buNone/>
            </a:pPr>
            <a:r>
              <a:rPr lang="en-GB" altLang="en-US" dirty="0"/>
              <a:t>Skills for life – Reading and Writing.</a:t>
            </a:r>
          </a:p>
          <a:p>
            <a:pPr marL="0" indent="0">
              <a:buNone/>
            </a:pPr>
            <a:r>
              <a:rPr lang="en-GB" altLang="en-US" dirty="0"/>
              <a:t>This allows children to access a wealth of knowledge and to succeed in life.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BC762D0C-854E-4B68-9A2E-BB715A39B8DD}"/>
              </a:ext>
            </a:extLst>
          </p:cNvPr>
          <p:cNvSpPr>
            <a:spLocks noGrp="1" noChangeArrowheads="1"/>
          </p:cNvSpPr>
          <p:nvPr>
            <p:ph type="title"/>
          </p:nvPr>
        </p:nvSpPr>
        <p:spPr/>
        <p:txBody>
          <a:bodyPr/>
          <a:lstStyle/>
          <a:p>
            <a:pPr eaLnBrk="1" hangingPunct="1"/>
            <a:r>
              <a:rPr lang="en-GB" altLang="en-US" u="sng">
                <a:ln>
                  <a:noFill/>
                </a:ln>
              </a:rPr>
              <a:t>Phoneme</a:t>
            </a:r>
          </a:p>
        </p:txBody>
      </p:sp>
      <p:sp>
        <p:nvSpPr>
          <p:cNvPr id="19459" name="Rectangle 3">
            <a:extLst>
              <a:ext uri="{FF2B5EF4-FFF2-40B4-BE49-F238E27FC236}">
                <a16:creationId xmlns:a16="http://schemas.microsoft.com/office/drawing/2014/main" id="{A28C2F2F-85F4-4527-A9E5-716466A6456E}"/>
              </a:ext>
            </a:extLst>
          </p:cNvPr>
          <p:cNvSpPr>
            <a:spLocks noGrp="1" noChangeArrowheads="1"/>
          </p:cNvSpPr>
          <p:nvPr>
            <p:ph idx="1"/>
          </p:nvPr>
        </p:nvSpPr>
        <p:spPr>
          <a:xfrm>
            <a:off x="1331913" y="2492375"/>
            <a:ext cx="7050087" cy="2994025"/>
          </a:xfrm>
        </p:spPr>
        <p:txBody>
          <a:bodyPr/>
          <a:lstStyle/>
          <a:p>
            <a:pPr eaLnBrk="1" hangingPunct="1"/>
            <a:r>
              <a:rPr lang="en-GB" altLang="en-US"/>
              <a:t>The smallest unit of sound in a word.</a:t>
            </a:r>
          </a:p>
          <a:p>
            <a:pPr eaLnBrk="1" hangingPunct="1"/>
            <a:endParaRPr lang="en-GB" altLang="en-US"/>
          </a:p>
          <a:p>
            <a:pPr eaLnBrk="1" hangingPunct="1"/>
            <a:r>
              <a:rPr lang="en-GB" altLang="en-US"/>
              <a:t>For example ‘sun’ has 3, ‘chair’ has 2. </a:t>
            </a:r>
          </a:p>
          <a:p>
            <a:pPr eaLnBrk="1" hangingPunct="1"/>
            <a:endParaRPr lang="en-GB" altLang="en-US"/>
          </a:p>
          <a:p>
            <a:pPr eaLnBrk="1" hangingPunct="1"/>
            <a:r>
              <a:rPr lang="en-GB" altLang="en-US"/>
              <a:t>There are 44 phonemes that we teach.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7">
            <a:extLst>
              <a:ext uri="{FF2B5EF4-FFF2-40B4-BE49-F238E27FC236}">
                <a16:creationId xmlns:a16="http://schemas.microsoft.com/office/drawing/2014/main" id="{0D640B14-B92F-4B82-B7A2-354AF86290AE}"/>
              </a:ext>
            </a:extLst>
          </p:cNvPr>
          <p:cNvSpPr>
            <a:spLocks noChangeArrowheads="1"/>
          </p:cNvSpPr>
          <p:nvPr/>
        </p:nvSpPr>
        <p:spPr bwMode="auto">
          <a:xfrm>
            <a:off x="385763" y="569913"/>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algn="ctr" eaLnBrk="1" hangingPunct="1">
              <a:spcBef>
                <a:spcPct val="0"/>
              </a:spcBef>
              <a:buFontTx/>
              <a:buNone/>
              <a:defRPr/>
            </a:pPr>
            <a:r>
              <a:rPr lang="en-GB" altLang="en-US" sz="3600" u="sng" dirty="0">
                <a:latin typeface="+mj-lt"/>
              </a:rPr>
              <a:t>The 44 phonemes</a:t>
            </a:r>
            <a:br>
              <a:rPr lang="en-GB" altLang="en-US" sz="3600" u="sng" dirty="0">
                <a:latin typeface="+mj-lt"/>
              </a:rPr>
            </a:br>
            <a:endParaRPr lang="en-GB" altLang="en-US" sz="3600" u="sng" dirty="0">
              <a:latin typeface="+mj-lt"/>
            </a:endParaRPr>
          </a:p>
        </p:txBody>
      </p:sp>
      <p:graphicFrame>
        <p:nvGraphicFramePr>
          <p:cNvPr id="8200" name="Group 8">
            <a:extLst>
              <a:ext uri="{FF2B5EF4-FFF2-40B4-BE49-F238E27FC236}">
                <a16:creationId xmlns:a16="http://schemas.microsoft.com/office/drawing/2014/main" id="{E05D29E1-59F0-46F3-9F2A-9B7195A9D1B5}"/>
              </a:ext>
            </a:extLst>
          </p:cNvPr>
          <p:cNvGraphicFramePr>
            <a:graphicFrameLocks noGrp="1"/>
          </p:cNvGraphicFramePr>
          <p:nvPr/>
        </p:nvGraphicFramePr>
        <p:xfrm>
          <a:off x="323850" y="1557338"/>
          <a:ext cx="8578850" cy="4525961"/>
        </p:xfrm>
        <a:graphic>
          <a:graphicData uri="http://schemas.openxmlformats.org/drawingml/2006/table">
            <a:tbl>
              <a:tblPr/>
              <a:tblGrid>
                <a:gridCol w="747713">
                  <a:extLst>
                    <a:ext uri="{9D8B030D-6E8A-4147-A177-3AD203B41FA5}">
                      <a16:colId xmlns:a16="http://schemas.microsoft.com/office/drawing/2014/main" val="20000"/>
                    </a:ext>
                  </a:extLst>
                </a:gridCol>
                <a:gridCol w="749300">
                  <a:extLst>
                    <a:ext uri="{9D8B030D-6E8A-4147-A177-3AD203B41FA5}">
                      <a16:colId xmlns:a16="http://schemas.microsoft.com/office/drawing/2014/main" val="20001"/>
                    </a:ext>
                  </a:extLst>
                </a:gridCol>
                <a:gridCol w="747712">
                  <a:extLst>
                    <a:ext uri="{9D8B030D-6E8A-4147-A177-3AD203B41FA5}">
                      <a16:colId xmlns:a16="http://schemas.microsoft.com/office/drawing/2014/main" val="20002"/>
                    </a:ext>
                  </a:extLst>
                </a:gridCol>
                <a:gridCol w="747713">
                  <a:extLst>
                    <a:ext uri="{9D8B030D-6E8A-4147-A177-3AD203B41FA5}">
                      <a16:colId xmlns:a16="http://schemas.microsoft.com/office/drawing/2014/main" val="20003"/>
                    </a:ext>
                  </a:extLst>
                </a:gridCol>
                <a:gridCol w="747712">
                  <a:extLst>
                    <a:ext uri="{9D8B030D-6E8A-4147-A177-3AD203B41FA5}">
                      <a16:colId xmlns:a16="http://schemas.microsoft.com/office/drawing/2014/main" val="20004"/>
                    </a:ext>
                  </a:extLst>
                </a:gridCol>
                <a:gridCol w="749300">
                  <a:extLst>
                    <a:ext uri="{9D8B030D-6E8A-4147-A177-3AD203B41FA5}">
                      <a16:colId xmlns:a16="http://schemas.microsoft.com/office/drawing/2014/main" val="20005"/>
                    </a:ext>
                  </a:extLst>
                </a:gridCol>
                <a:gridCol w="777875">
                  <a:extLst>
                    <a:ext uri="{9D8B030D-6E8A-4147-A177-3AD203B41FA5}">
                      <a16:colId xmlns:a16="http://schemas.microsoft.com/office/drawing/2014/main" val="20006"/>
                    </a:ext>
                  </a:extLst>
                </a:gridCol>
                <a:gridCol w="792163">
                  <a:extLst>
                    <a:ext uri="{9D8B030D-6E8A-4147-A177-3AD203B41FA5}">
                      <a16:colId xmlns:a16="http://schemas.microsoft.com/office/drawing/2014/main" val="20007"/>
                    </a:ext>
                  </a:extLst>
                </a:gridCol>
                <a:gridCol w="792162">
                  <a:extLst>
                    <a:ext uri="{9D8B030D-6E8A-4147-A177-3AD203B41FA5}">
                      <a16:colId xmlns:a16="http://schemas.microsoft.com/office/drawing/2014/main" val="20008"/>
                    </a:ext>
                  </a:extLst>
                </a:gridCol>
                <a:gridCol w="863600">
                  <a:extLst>
                    <a:ext uri="{9D8B030D-6E8A-4147-A177-3AD203B41FA5}">
                      <a16:colId xmlns:a16="http://schemas.microsoft.com/office/drawing/2014/main" val="20009"/>
                    </a:ext>
                  </a:extLst>
                </a:gridCol>
                <a:gridCol w="863600">
                  <a:extLst>
                    <a:ext uri="{9D8B030D-6E8A-4147-A177-3AD203B41FA5}">
                      <a16:colId xmlns:a16="http://schemas.microsoft.com/office/drawing/2014/main" val="20010"/>
                    </a:ext>
                  </a:extLst>
                </a:gridCol>
              </a:tblGrid>
              <a:tr h="1131887">
                <a:tc>
                  <a:txBody>
                    <a:bodyPr/>
                    <a:lstStyle>
                      <a:lvl1pPr>
                        <a:spcBef>
                          <a:spcPct val="20000"/>
                        </a:spcBef>
                        <a:defRPr sz="2800">
                          <a:solidFill>
                            <a:schemeClr val="tx1"/>
                          </a:solidFill>
                          <a:latin typeface="Comic Sans MS" panose="030F0702030302020204" pitchFamily="66" charset="0"/>
                        </a:defRPr>
                      </a:lvl1pPr>
                      <a:lvl2pPr>
                        <a:spcBef>
                          <a:spcPct val="20000"/>
                        </a:spcBef>
                        <a:defRPr sz="2400">
                          <a:solidFill>
                            <a:schemeClr val="tx1"/>
                          </a:solidFill>
                          <a:latin typeface="Comic Sans MS" panose="030F0702030302020204" pitchFamily="66" charset="0"/>
                        </a:defRPr>
                      </a:lvl2pPr>
                      <a:lvl3pPr>
                        <a:spcBef>
                          <a:spcPct val="20000"/>
                        </a:spcBef>
                        <a:defRPr sz="2000">
                          <a:solidFill>
                            <a:schemeClr val="tx1"/>
                          </a:solidFill>
                          <a:latin typeface="Comic Sans MS" panose="030F0702030302020204" pitchFamily="66" charset="0"/>
                        </a:defRPr>
                      </a:lvl3pPr>
                      <a:lvl4pPr>
                        <a:spcBef>
                          <a:spcPct val="20000"/>
                        </a:spcBef>
                        <a:defRPr>
                          <a:solidFill>
                            <a:schemeClr val="tx1"/>
                          </a:solidFill>
                          <a:latin typeface="Comic Sans MS" panose="030F0702030302020204" pitchFamily="66" charset="0"/>
                        </a:defRPr>
                      </a:lvl4pPr>
                      <a:lvl5pPr>
                        <a:spcBef>
                          <a:spcPct val="20000"/>
                        </a:spcBef>
                        <a:defRPr>
                          <a:solidFill>
                            <a:schemeClr val="tx1"/>
                          </a:solidFill>
                          <a:latin typeface="Comic Sans MS" panose="030F0702030302020204" pitchFamily="66" charset="0"/>
                        </a:defRPr>
                      </a:lvl5pPr>
                      <a:lvl6pPr fontAlgn="base">
                        <a:spcBef>
                          <a:spcPct val="20000"/>
                        </a:spcBef>
                        <a:spcAft>
                          <a:spcPct val="0"/>
                        </a:spcAft>
                        <a:defRPr>
                          <a:solidFill>
                            <a:schemeClr val="tx1"/>
                          </a:solidFill>
                          <a:latin typeface="Comic Sans MS" panose="030F0702030302020204" pitchFamily="66" charset="0"/>
                        </a:defRPr>
                      </a:lvl6pPr>
                      <a:lvl7pPr fontAlgn="base">
                        <a:spcBef>
                          <a:spcPct val="20000"/>
                        </a:spcBef>
                        <a:spcAft>
                          <a:spcPct val="0"/>
                        </a:spcAft>
                        <a:defRPr>
                          <a:solidFill>
                            <a:schemeClr val="tx1"/>
                          </a:solidFill>
                          <a:latin typeface="Comic Sans MS" panose="030F0702030302020204" pitchFamily="66" charset="0"/>
                        </a:defRPr>
                      </a:lvl7pPr>
                      <a:lvl8pPr fontAlgn="base">
                        <a:spcBef>
                          <a:spcPct val="20000"/>
                        </a:spcBef>
                        <a:spcAft>
                          <a:spcPct val="0"/>
                        </a:spcAft>
                        <a:defRPr>
                          <a:solidFill>
                            <a:schemeClr val="tx1"/>
                          </a:solidFill>
                          <a:latin typeface="Comic Sans MS" panose="030F0702030302020204" pitchFamily="66" charset="0"/>
                        </a:defRPr>
                      </a:lvl8pPr>
                      <a:lvl9pPr fontAlgn="base">
                        <a:spcBef>
                          <a:spcPct val="20000"/>
                        </a:spcBef>
                        <a:spcAft>
                          <a:spcPct val="0"/>
                        </a:spcAft>
                        <a:defRPr>
                          <a:solidFill>
                            <a:schemeClr val="tx1"/>
                          </a:solidFill>
                          <a:latin typeface="Comic Sans MS" panose="030F0702030302020204" pitchFamily="66"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a:ln>
                            <a:noFill/>
                          </a:ln>
                          <a:solidFill>
                            <a:schemeClr val="tx1"/>
                          </a:solidFill>
                          <a:effectLst/>
                          <a:latin typeface="Comic Sans MS" panose="030F0702030302020204" pitchFamily="66" charset="0"/>
                        </a:rPr>
                        <a:t>/b/</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omic Sans MS" panose="030F0702030302020204" pitchFamily="66" charset="0"/>
                        </a:defRPr>
                      </a:lvl1pPr>
                      <a:lvl2pPr>
                        <a:spcBef>
                          <a:spcPct val="20000"/>
                        </a:spcBef>
                        <a:defRPr sz="2400">
                          <a:solidFill>
                            <a:schemeClr val="tx1"/>
                          </a:solidFill>
                          <a:latin typeface="Comic Sans MS" panose="030F0702030302020204" pitchFamily="66" charset="0"/>
                        </a:defRPr>
                      </a:lvl2pPr>
                      <a:lvl3pPr>
                        <a:spcBef>
                          <a:spcPct val="20000"/>
                        </a:spcBef>
                        <a:defRPr sz="2000">
                          <a:solidFill>
                            <a:schemeClr val="tx1"/>
                          </a:solidFill>
                          <a:latin typeface="Comic Sans MS" panose="030F0702030302020204" pitchFamily="66" charset="0"/>
                        </a:defRPr>
                      </a:lvl3pPr>
                      <a:lvl4pPr>
                        <a:spcBef>
                          <a:spcPct val="20000"/>
                        </a:spcBef>
                        <a:defRPr>
                          <a:solidFill>
                            <a:schemeClr val="tx1"/>
                          </a:solidFill>
                          <a:latin typeface="Comic Sans MS" panose="030F0702030302020204" pitchFamily="66" charset="0"/>
                        </a:defRPr>
                      </a:lvl4pPr>
                      <a:lvl5pPr>
                        <a:spcBef>
                          <a:spcPct val="20000"/>
                        </a:spcBef>
                        <a:defRPr>
                          <a:solidFill>
                            <a:schemeClr val="tx1"/>
                          </a:solidFill>
                          <a:latin typeface="Comic Sans MS" panose="030F0702030302020204" pitchFamily="66" charset="0"/>
                        </a:defRPr>
                      </a:lvl5pPr>
                      <a:lvl6pPr fontAlgn="base">
                        <a:spcBef>
                          <a:spcPct val="20000"/>
                        </a:spcBef>
                        <a:spcAft>
                          <a:spcPct val="0"/>
                        </a:spcAft>
                        <a:defRPr>
                          <a:solidFill>
                            <a:schemeClr val="tx1"/>
                          </a:solidFill>
                          <a:latin typeface="Comic Sans MS" panose="030F0702030302020204" pitchFamily="66" charset="0"/>
                        </a:defRPr>
                      </a:lvl6pPr>
                      <a:lvl7pPr fontAlgn="base">
                        <a:spcBef>
                          <a:spcPct val="20000"/>
                        </a:spcBef>
                        <a:spcAft>
                          <a:spcPct val="0"/>
                        </a:spcAft>
                        <a:defRPr>
                          <a:solidFill>
                            <a:schemeClr val="tx1"/>
                          </a:solidFill>
                          <a:latin typeface="Comic Sans MS" panose="030F0702030302020204" pitchFamily="66" charset="0"/>
                        </a:defRPr>
                      </a:lvl7pPr>
                      <a:lvl8pPr fontAlgn="base">
                        <a:spcBef>
                          <a:spcPct val="20000"/>
                        </a:spcBef>
                        <a:spcAft>
                          <a:spcPct val="0"/>
                        </a:spcAft>
                        <a:defRPr>
                          <a:solidFill>
                            <a:schemeClr val="tx1"/>
                          </a:solidFill>
                          <a:latin typeface="Comic Sans MS" panose="030F0702030302020204" pitchFamily="66" charset="0"/>
                        </a:defRPr>
                      </a:lvl8pPr>
                      <a:lvl9pPr fontAlgn="base">
                        <a:spcBef>
                          <a:spcPct val="20000"/>
                        </a:spcBef>
                        <a:spcAft>
                          <a:spcPct val="0"/>
                        </a:spcAft>
                        <a:defRPr>
                          <a:solidFill>
                            <a:schemeClr val="tx1"/>
                          </a:solidFill>
                          <a:latin typeface="Comic Sans MS" panose="030F0702030302020204" pitchFamily="66"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a:ln>
                            <a:noFill/>
                          </a:ln>
                          <a:solidFill>
                            <a:schemeClr val="tx1"/>
                          </a:solidFill>
                          <a:effectLst/>
                          <a:latin typeface="Comic Sans MS" panose="030F0702030302020204" pitchFamily="66" charset="0"/>
                        </a:rPr>
                        <a:t>/d/</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omic Sans MS" panose="030F0702030302020204" pitchFamily="66" charset="0"/>
                        </a:defRPr>
                      </a:lvl1pPr>
                      <a:lvl2pPr>
                        <a:spcBef>
                          <a:spcPct val="20000"/>
                        </a:spcBef>
                        <a:defRPr sz="2400">
                          <a:solidFill>
                            <a:schemeClr val="tx1"/>
                          </a:solidFill>
                          <a:latin typeface="Comic Sans MS" panose="030F0702030302020204" pitchFamily="66" charset="0"/>
                        </a:defRPr>
                      </a:lvl2pPr>
                      <a:lvl3pPr>
                        <a:spcBef>
                          <a:spcPct val="20000"/>
                        </a:spcBef>
                        <a:defRPr sz="2000">
                          <a:solidFill>
                            <a:schemeClr val="tx1"/>
                          </a:solidFill>
                          <a:latin typeface="Comic Sans MS" panose="030F0702030302020204" pitchFamily="66" charset="0"/>
                        </a:defRPr>
                      </a:lvl3pPr>
                      <a:lvl4pPr>
                        <a:spcBef>
                          <a:spcPct val="20000"/>
                        </a:spcBef>
                        <a:defRPr>
                          <a:solidFill>
                            <a:schemeClr val="tx1"/>
                          </a:solidFill>
                          <a:latin typeface="Comic Sans MS" panose="030F0702030302020204" pitchFamily="66" charset="0"/>
                        </a:defRPr>
                      </a:lvl4pPr>
                      <a:lvl5pPr>
                        <a:spcBef>
                          <a:spcPct val="20000"/>
                        </a:spcBef>
                        <a:defRPr>
                          <a:solidFill>
                            <a:schemeClr val="tx1"/>
                          </a:solidFill>
                          <a:latin typeface="Comic Sans MS" panose="030F0702030302020204" pitchFamily="66" charset="0"/>
                        </a:defRPr>
                      </a:lvl5pPr>
                      <a:lvl6pPr fontAlgn="base">
                        <a:spcBef>
                          <a:spcPct val="20000"/>
                        </a:spcBef>
                        <a:spcAft>
                          <a:spcPct val="0"/>
                        </a:spcAft>
                        <a:defRPr>
                          <a:solidFill>
                            <a:schemeClr val="tx1"/>
                          </a:solidFill>
                          <a:latin typeface="Comic Sans MS" panose="030F0702030302020204" pitchFamily="66" charset="0"/>
                        </a:defRPr>
                      </a:lvl6pPr>
                      <a:lvl7pPr fontAlgn="base">
                        <a:spcBef>
                          <a:spcPct val="20000"/>
                        </a:spcBef>
                        <a:spcAft>
                          <a:spcPct val="0"/>
                        </a:spcAft>
                        <a:defRPr>
                          <a:solidFill>
                            <a:schemeClr val="tx1"/>
                          </a:solidFill>
                          <a:latin typeface="Comic Sans MS" panose="030F0702030302020204" pitchFamily="66" charset="0"/>
                        </a:defRPr>
                      </a:lvl7pPr>
                      <a:lvl8pPr fontAlgn="base">
                        <a:spcBef>
                          <a:spcPct val="20000"/>
                        </a:spcBef>
                        <a:spcAft>
                          <a:spcPct val="0"/>
                        </a:spcAft>
                        <a:defRPr>
                          <a:solidFill>
                            <a:schemeClr val="tx1"/>
                          </a:solidFill>
                          <a:latin typeface="Comic Sans MS" panose="030F0702030302020204" pitchFamily="66" charset="0"/>
                        </a:defRPr>
                      </a:lvl8pPr>
                      <a:lvl9pPr fontAlgn="base">
                        <a:spcBef>
                          <a:spcPct val="20000"/>
                        </a:spcBef>
                        <a:spcAft>
                          <a:spcPct val="0"/>
                        </a:spcAft>
                        <a:defRPr>
                          <a:solidFill>
                            <a:schemeClr val="tx1"/>
                          </a:solidFill>
                          <a:latin typeface="Comic Sans MS" panose="030F0702030302020204" pitchFamily="66"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a:ln>
                            <a:noFill/>
                          </a:ln>
                          <a:solidFill>
                            <a:schemeClr val="tx1"/>
                          </a:solidFill>
                          <a:effectLst/>
                          <a:latin typeface="Comic Sans MS" panose="030F0702030302020204" pitchFamily="66" charset="0"/>
                        </a:rPr>
                        <a:t>/f/</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omic Sans MS" panose="030F0702030302020204" pitchFamily="66" charset="0"/>
                        </a:defRPr>
                      </a:lvl1pPr>
                      <a:lvl2pPr>
                        <a:spcBef>
                          <a:spcPct val="20000"/>
                        </a:spcBef>
                        <a:defRPr sz="2400">
                          <a:solidFill>
                            <a:schemeClr val="tx1"/>
                          </a:solidFill>
                          <a:latin typeface="Comic Sans MS" panose="030F0702030302020204" pitchFamily="66" charset="0"/>
                        </a:defRPr>
                      </a:lvl2pPr>
                      <a:lvl3pPr>
                        <a:spcBef>
                          <a:spcPct val="20000"/>
                        </a:spcBef>
                        <a:defRPr sz="2000">
                          <a:solidFill>
                            <a:schemeClr val="tx1"/>
                          </a:solidFill>
                          <a:latin typeface="Comic Sans MS" panose="030F0702030302020204" pitchFamily="66" charset="0"/>
                        </a:defRPr>
                      </a:lvl3pPr>
                      <a:lvl4pPr>
                        <a:spcBef>
                          <a:spcPct val="20000"/>
                        </a:spcBef>
                        <a:defRPr>
                          <a:solidFill>
                            <a:schemeClr val="tx1"/>
                          </a:solidFill>
                          <a:latin typeface="Comic Sans MS" panose="030F0702030302020204" pitchFamily="66" charset="0"/>
                        </a:defRPr>
                      </a:lvl4pPr>
                      <a:lvl5pPr>
                        <a:spcBef>
                          <a:spcPct val="20000"/>
                        </a:spcBef>
                        <a:defRPr>
                          <a:solidFill>
                            <a:schemeClr val="tx1"/>
                          </a:solidFill>
                          <a:latin typeface="Comic Sans MS" panose="030F0702030302020204" pitchFamily="66" charset="0"/>
                        </a:defRPr>
                      </a:lvl5pPr>
                      <a:lvl6pPr fontAlgn="base">
                        <a:spcBef>
                          <a:spcPct val="20000"/>
                        </a:spcBef>
                        <a:spcAft>
                          <a:spcPct val="0"/>
                        </a:spcAft>
                        <a:defRPr>
                          <a:solidFill>
                            <a:schemeClr val="tx1"/>
                          </a:solidFill>
                          <a:latin typeface="Comic Sans MS" panose="030F0702030302020204" pitchFamily="66" charset="0"/>
                        </a:defRPr>
                      </a:lvl6pPr>
                      <a:lvl7pPr fontAlgn="base">
                        <a:spcBef>
                          <a:spcPct val="20000"/>
                        </a:spcBef>
                        <a:spcAft>
                          <a:spcPct val="0"/>
                        </a:spcAft>
                        <a:defRPr>
                          <a:solidFill>
                            <a:schemeClr val="tx1"/>
                          </a:solidFill>
                          <a:latin typeface="Comic Sans MS" panose="030F0702030302020204" pitchFamily="66" charset="0"/>
                        </a:defRPr>
                      </a:lvl7pPr>
                      <a:lvl8pPr fontAlgn="base">
                        <a:spcBef>
                          <a:spcPct val="20000"/>
                        </a:spcBef>
                        <a:spcAft>
                          <a:spcPct val="0"/>
                        </a:spcAft>
                        <a:defRPr>
                          <a:solidFill>
                            <a:schemeClr val="tx1"/>
                          </a:solidFill>
                          <a:latin typeface="Comic Sans MS" panose="030F0702030302020204" pitchFamily="66" charset="0"/>
                        </a:defRPr>
                      </a:lvl8pPr>
                      <a:lvl9pPr fontAlgn="base">
                        <a:spcBef>
                          <a:spcPct val="20000"/>
                        </a:spcBef>
                        <a:spcAft>
                          <a:spcPct val="0"/>
                        </a:spcAft>
                        <a:defRPr>
                          <a:solidFill>
                            <a:schemeClr val="tx1"/>
                          </a:solidFill>
                          <a:latin typeface="Comic Sans MS" panose="030F0702030302020204" pitchFamily="66"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a:ln>
                            <a:noFill/>
                          </a:ln>
                          <a:solidFill>
                            <a:schemeClr val="tx1"/>
                          </a:solidFill>
                          <a:effectLst/>
                          <a:latin typeface="Comic Sans MS" panose="030F0702030302020204" pitchFamily="66" charset="0"/>
                        </a:rPr>
                        <a:t>/g/</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omic Sans MS" panose="030F0702030302020204" pitchFamily="66" charset="0"/>
                        </a:defRPr>
                      </a:lvl1pPr>
                      <a:lvl2pPr>
                        <a:spcBef>
                          <a:spcPct val="20000"/>
                        </a:spcBef>
                        <a:defRPr sz="2400">
                          <a:solidFill>
                            <a:schemeClr val="tx1"/>
                          </a:solidFill>
                          <a:latin typeface="Comic Sans MS" panose="030F0702030302020204" pitchFamily="66" charset="0"/>
                        </a:defRPr>
                      </a:lvl2pPr>
                      <a:lvl3pPr>
                        <a:spcBef>
                          <a:spcPct val="20000"/>
                        </a:spcBef>
                        <a:defRPr sz="2000">
                          <a:solidFill>
                            <a:schemeClr val="tx1"/>
                          </a:solidFill>
                          <a:latin typeface="Comic Sans MS" panose="030F0702030302020204" pitchFamily="66" charset="0"/>
                        </a:defRPr>
                      </a:lvl3pPr>
                      <a:lvl4pPr>
                        <a:spcBef>
                          <a:spcPct val="20000"/>
                        </a:spcBef>
                        <a:defRPr>
                          <a:solidFill>
                            <a:schemeClr val="tx1"/>
                          </a:solidFill>
                          <a:latin typeface="Comic Sans MS" panose="030F0702030302020204" pitchFamily="66" charset="0"/>
                        </a:defRPr>
                      </a:lvl4pPr>
                      <a:lvl5pPr>
                        <a:spcBef>
                          <a:spcPct val="20000"/>
                        </a:spcBef>
                        <a:defRPr>
                          <a:solidFill>
                            <a:schemeClr val="tx1"/>
                          </a:solidFill>
                          <a:latin typeface="Comic Sans MS" panose="030F0702030302020204" pitchFamily="66" charset="0"/>
                        </a:defRPr>
                      </a:lvl5pPr>
                      <a:lvl6pPr fontAlgn="base">
                        <a:spcBef>
                          <a:spcPct val="20000"/>
                        </a:spcBef>
                        <a:spcAft>
                          <a:spcPct val="0"/>
                        </a:spcAft>
                        <a:defRPr>
                          <a:solidFill>
                            <a:schemeClr val="tx1"/>
                          </a:solidFill>
                          <a:latin typeface="Comic Sans MS" panose="030F0702030302020204" pitchFamily="66" charset="0"/>
                        </a:defRPr>
                      </a:lvl6pPr>
                      <a:lvl7pPr fontAlgn="base">
                        <a:spcBef>
                          <a:spcPct val="20000"/>
                        </a:spcBef>
                        <a:spcAft>
                          <a:spcPct val="0"/>
                        </a:spcAft>
                        <a:defRPr>
                          <a:solidFill>
                            <a:schemeClr val="tx1"/>
                          </a:solidFill>
                          <a:latin typeface="Comic Sans MS" panose="030F0702030302020204" pitchFamily="66" charset="0"/>
                        </a:defRPr>
                      </a:lvl7pPr>
                      <a:lvl8pPr fontAlgn="base">
                        <a:spcBef>
                          <a:spcPct val="20000"/>
                        </a:spcBef>
                        <a:spcAft>
                          <a:spcPct val="0"/>
                        </a:spcAft>
                        <a:defRPr>
                          <a:solidFill>
                            <a:schemeClr val="tx1"/>
                          </a:solidFill>
                          <a:latin typeface="Comic Sans MS" panose="030F0702030302020204" pitchFamily="66" charset="0"/>
                        </a:defRPr>
                      </a:lvl8pPr>
                      <a:lvl9pPr fontAlgn="base">
                        <a:spcBef>
                          <a:spcPct val="20000"/>
                        </a:spcBef>
                        <a:spcAft>
                          <a:spcPct val="0"/>
                        </a:spcAft>
                        <a:defRPr>
                          <a:solidFill>
                            <a:schemeClr val="tx1"/>
                          </a:solidFill>
                          <a:latin typeface="Comic Sans MS" panose="030F0702030302020204" pitchFamily="66"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a:ln>
                            <a:noFill/>
                          </a:ln>
                          <a:solidFill>
                            <a:schemeClr val="tx1"/>
                          </a:solidFill>
                          <a:effectLst/>
                          <a:latin typeface="Comic Sans MS" panose="030F0702030302020204" pitchFamily="66" charset="0"/>
                        </a:rPr>
                        <a:t>/h/</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omic Sans MS" panose="030F0702030302020204" pitchFamily="66" charset="0"/>
                        </a:defRPr>
                      </a:lvl1pPr>
                      <a:lvl2pPr>
                        <a:spcBef>
                          <a:spcPct val="20000"/>
                        </a:spcBef>
                        <a:defRPr sz="2400">
                          <a:solidFill>
                            <a:schemeClr val="tx1"/>
                          </a:solidFill>
                          <a:latin typeface="Comic Sans MS" panose="030F0702030302020204" pitchFamily="66" charset="0"/>
                        </a:defRPr>
                      </a:lvl2pPr>
                      <a:lvl3pPr>
                        <a:spcBef>
                          <a:spcPct val="20000"/>
                        </a:spcBef>
                        <a:defRPr sz="2000">
                          <a:solidFill>
                            <a:schemeClr val="tx1"/>
                          </a:solidFill>
                          <a:latin typeface="Comic Sans MS" panose="030F0702030302020204" pitchFamily="66" charset="0"/>
                        </a:defRPr>
                      </a:lvl3pPr>
                      <a:lvl4pPr>
                        <a:spcBef>
                          <a:spcPct val="20000"/>
                        </a:spcBef>
                        <a:defRPr>
                          <a:solidFill>
                            <a:schemeClr val="tx1"/>
                          </a:solidFill>
                          <a:latin typeface="Comic Sans MS" panose="030F0702030302020204" pitchFamily="66" charset="0"/>
                        </a:defRPr>
                      </a:lvl4pPr>
                      <a:lvl5pPr>
                        <a:spcBef>
                          <a:spcPct val="20000"/>
                        </a:spcBef>
                        <a:defRPr>
                          <a:solidFill>
                            <a:schemeClr val="tx1"/>
                          </a:solidFill>
                          <a:latin typeface="Comic Sans MS" panose="030F0702030302020204" pitchFamily="66" charset="0"/>
                        </a:defRPr>
                      </a:lvl5pPr>
                      <a:lvl6pPr fontAlgn="base">
                        <a:spcBef>
                          <a:spcPct val="20000"/>
                        </a:spcBef>
                        <a:spcAft>
                          <a:spcPct val="0"/>
                        </a:spcAft>
                        <a:defRPr>
                          <a:solidFill>
                            <a:schemeClr val="tx1"/>
                          </a:solidFill>
                          <a:latin typeface="Comic Sans MS" panose="030F0702030302020204" pitchFamily="66" charset="0"/>
                        </a:defRPr>
                      </a:lvl6pPr>
                      <a:lvl7pPr fontAlgn="base">
                        <a:spcBef>
                          <a:spcPct val="20000"/>
                        </a:spcBef>
                        <a:spcAft>
                          <a:spcPct val="0"/>
                        </a:spcAft>
                        <a:defRPr>
                          <a:solidFill>
                            <a:schemeClr val="tx1"/>
                          </a:solidFill>
                          <a:latin typeface="Comic Sans MS" panose="030F0702030302020204" pitchFamily="66" charset="0"/>
                        </a:defRPr>
                      </a:lvl7pPr>
                      <a:lvl8pPr fontAlgn="base">
                        <a:spcBef>
                          <a:spcPct val="20000"/>
                        </a:spcBef>
                        <a:spcAft>
                          <a:spcPct val="0"/>
                        </a:spcAft>
                        <a:defRPr>
                          <a:solidFill>
                            <a:schemeClr val="tx1"/>
                          </a:solidFill>
                          <a:latin typeface="Comic Sans MS" panose="030F0702030302020204" pitchFamily="66" charset="0"/>
                        </a:defRPr>
                      </a:lvl8pPr>
                      <a:lvl9pPr fontAlgn="base">
                        <a:spcBef>
                          <a:spcPct val="20000"/>
                        </a:spcBef>
                        <a:spcAft>
                          <a:spcPct val="0"/>
                        </a:spcAft>
                        <a:defRPr>
                          <a:solidFill>
                            <a:schemeClr val="tx1"/>
                          </a:solidFill>
                          <a:latin typeface="Comic Sans MS" panose="030F0702030302020204" pitchFamily="66"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a:ln>
                            <a:noFill/>
                          </a:ln>
                          <a:solidFill>
                            <a:schemeClr val="tx1"/>
                          </a:solidFill>
                          <a:effectLst/>
                          <a:latin typeface="Comic Sans MS" panose="030F0702030302020204" pitchFamily="66" charset="0"/>
                        </a:rPr>
                        <a:t>/j/</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omic Sans MS" panose="030F0702030302020204" pitchFamily="66" charset="0"/>
                        </a:defRPr>
                      </a:lvl1pPr>
                      <a:lvl2pPr>
                        <a:spcBef>
                          <a:spcPct val="20000"/>
                        </a:spcBef>
                        <a:defRPr sz="2400">
                          <a:solidFill>
                            <a:schemeClr val="tx1"/>
                          </a:solidFill>
                          <a:latin typeface="Comic Sans MS" panose="030F0702030302020204" pitchFamily="66" charset="0"/>
                        </a:defRPr>
                      </a:lvl2pPr>
                      <a:lvl3pPr>
                        <a:spcBef>
                          <a:spcPct val="20000"/>
                        </a:spcBef>
                        <a:defRPr sz="2000">
                          <a:solidFill>
                            <a:schemeClr val="tx1"/>
                          </a:solidFill>
                          <a:latin typeface="Comic Sans MS" panose="030F0702030302020204" pitchFamily="66" charset="0"/>
                        </a:defRPr>
                      </a:lvl3pPr>
                      <a:lvl4pPr>
                        <a:spcBef>
                          <a:spcPct val="20000"/>
                        </a:spcBef>
                        <a:defRPr>
                          <a:solidFill>
                            <a:schemeClr val="tx1"/>
                          </a:solidFill>
                          <a:latin typeface="Comic Sans MS" panose="030F0702030302020204" pitchFamily="66" charset="0"/>
                        </a:defRPr>
                      </a:lvl4pPr>
                      <a:lvl5pPr>
                        <a:spcBef>
                          <a:spcPct val="20000"/>
                        </a:spcBef>
                        <a:defRPr>
                          <a:solidFill>
                            <a:schemeClr val="tx1"/>
                          </a:solidFill>
                          <a:latin typeface="Comic Sans MS" panose="030F0702030302020204" pitchFamily="66" charset="0"/>
                        </a:defRPr>
                      </a:lvl5pPr>
                      <a:lvl6pPr fontAlgn="base">
                        <a:spcBef>
                          <a:spcPct val="20000"/>
                        </a:spcBef>
                        <a:spcAft>
                          <a:spcPct val="0"/>
                        </a:spcAft>
                        <a:defRPr>
                          <a:solidFill>
                            <a:schemeClr val="tx1"/>
                          </a:solidFill>
                          <a:latin typeface="Comic Sans MS" panose="030F0702030302020204" pitchFamily="66" charset="0"/>
                        </a:defRPr>
                      </a:lvl6pPr>
                      <a:lvl7pPr fontAlgn="base">
                        <a:spcBef>
                          <a:spcPct val="20000"/>
                        </a:spcBef>
                        <a:spcAft>
                          <a:spcPct val="0"/>
                        </a:spcAft>
                        <a:defRPr>
                          <a:solidFill>
                            <a:schemeClr val="tx1"/>
                          </a:solidFill>
                          <a:latin typeface="Comic Sans MS" panose="030F0702030302020204" pitchFamily="66" charset="0"/>
                        </a:defRPr>
                      </a:lvl7pPr>
                      <a:lvl8pPr fontAlgn="base">
                        <a:spcBef>
                          <a:spcPct val="20000"/>
                        </a:spcBef>
                        <a:spcAft>
                          <a:spcPct val="0"/>
                        </a:spcAft>
                        <a:defRPr>
                          <a:solidFill>
                            <a:schemeClr val="tx1"/>
                          </a:solidFill>
                          <a:latin typeface="Comic Sans MS" panose="030F0702030302020204" pitchFamily="66" charset="0"/>
                        </a:defRPr>
                      </a:lvl8pPr>
                      <a:lvl9pPr fontAlgn="base">
                        <a:spcBef>
                          <a:spcPct val="20000"/>
                        </a:spcBef>
                        <a:spcAft>
                          <a:spcPct val="0"/>
                        </a:spcAft>
                        <a:defRPr>
                          <a:solidFill>
                            <a:schemeClr val="tx1"/>
                          </a:solidFill>
                          <a:latin typeface="Comic Sans MS" panose="030F0702030302020204" pitchFamily="66"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a:ln>
                            <a:noFill/>
                          </a:ln>
                          <a:solidFill>
                            <a:schemeClr val="tx1"/>
                          </a:solidFill>
                          <a:effectLst/>
                          <a:latin typeface="Comic Sans MS" panose="030F0702030302020204" pitchFamily="66" charset="0"/>
                        </a:rPr>
                        <a:t>/k/</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omic Sans MS" panose="030F0702030302020204" pitchFamily="66" charset="0"/>
                        </a:defRPr>
                      </a:lvl1pPr>
                      <a:lvl2pPr>
                        <a:spcBef>
                          <a:spcPct val="20000"/>
                        </a:spcBef>
                        <a:defRPr sz="2400">
                          <a:solidFill>
                            <a:schemeClr val="tx1"/>
                          </a:solidFill>
                          <a:latin typeface="Comic Sans MS" panose="030F0702030302020204" pitchFamily="66" charset="0"/>
                        </a:defRPr>
                      </a:lvl2pPr>
                      <a:lvl3pPr>
                        <a:spcBef>
                          <a:spcPct val="20000"/>
                        </a:spcBef>
                        <a:defRPr sz="2000">
                          <a:solidFill>
                            <a:schemeClr val="tx1"/>
                          </a:solidFill>
                          <a:latin typeface="Comic Sans MS" panose="030F0702030302020204" pitchFamily="66" charset="0"/>
                        </a:defRPr>
                      </a:lvl3pPr>
                      <a:lvl4pPr>
                        <a:spcBef>
                          <a:spcPct val="20000"/>
                        </a:spcBef>
                        <a:defRPr>
                          <a:solidFill>
                            <a:schemeClr val="tx1"/>
                          </a:solidFill>
                          <a:latin typeface="Comic Sans MS" panose="030F0702030302020204" pitchFamily="66" charset="0"/>
                        </a:defRPr>
                      </a:lvl4pPr>
                      <a:lvl5pPr>
                        <a:spcBef>
                          <a:spcPct val="20000"/>
                        </a:spcBef>
                        <a:defRPr>
                          <a:solidFill>
                            <a:schemeClr val="tx1"/>
                          </a:solidFill>
                          <a:latin typeface="Comic Sans MS" panose="030F0702030302020204" pitchFamily="66" charset="0"/>
                        </a:defRPr>
                      </a:lvl5pPr>
                      <a:lvl6pPr fontAlgn="base">
                        <a:spcBef>
                          <a:spcPct val="20000"/>
                        </a:spcBef>
                        <a:spcAft>
                          <a:spcPct val="0"/>
                        </a:spcAft>
                        <a:defRPr>
                          <a:solidFill>
                            <a:schemeClr val="tx1"/>
                          </a:solidFill>
                          <a:latin typeface="Comic Sans MS" panose="030F0702030302020204" pitchFamily="66" charset="0"/>
                        </a:defRPr>
                      </a:lvl6pPr>
                      <a:lvl7pPr fontAlgn="base">
                        <a:spcBef>
                          <a:spcPct val="20000"/>
                        </a:spcBef>
                        <a:spcAft>
                          <a:spcPct val="0"/>
                        </a:spcAft>
                        <a:defRPr>
                          <a:solidFill>
                            <a:schemeClr val="tx1"/>
                          </a:solidFill>
                          <a:latin typeface="Comic Sans MS" panose="030F0702030302020204" pitchFamily="66" charset="0"/>
                        </a:defRPr>
                      </a:lvl7pPr>
                      <a:lvl8pPr fontAlgn="base">
                        <a:spcBef>
                          <a:spcPct val="20000"/>
                        </a:spcBef>
                        <a:spcAft>
                          <a:spcPct val="0"/>
                        </a:spcAft>
                        <a:defRPr>
                          <a:solidFill>
                            <a:schemeClr val="tx1"/>
                          </a:solidFill>
                          <a:latin typeface="Comic Sans MS" panose="030F0702030302020204" pitchFamily="66" charset="0"/>
                        </a:defRPr>
                      </a:lvl8pPr>
                      <a:lvl9pPr fontAlgn="base">
                        <a:spcBef>
                          <a:spcPct val="20000"/>
                        </a:spcBef>
                        <a:spcAft>
                          <a:spcPct val="0"/>
                        </a:spcAft>
                        <a:defRPr>
                          <a:solidFill>
                            <a:schemeClr val="tx1"/>
                          </a:solidFill>
                          <a:latin typeface="Comic Sans MS" panose="030F0702030302020204" pitchFamily="66"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a:ln>
                            <a:noFill/>
                          </a:ln>
                          <a:solidFill>
                            <a:schemeClr val="tx1"/>
                          </a:solidFill>
                          <a:effectLst/>
                          <a:latin typeface="Comic Sans MS" panose="030F0702030302020204" pitchFamily="66" charset="0"/>
                        </a:rPr>
                        <a:t>/l/</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omic Sans MS" panose="030F0702030302020204" pitchFamily="66" charset="0"/>
                        </a:defRPr>
                      </a:lvl1pPr>
                      <a:lvl2pPr>
                        <a:spcBef>
                          <a:spcPct val="20000"/>
                        </a:spcBef>
                        <a:defRPr sz="2400">
                          <a:solidFill>
                            <a:schemeClr val="tx1"/>
                          </a:solidFill>
                          <a:latin typeface="Comic Sans MS" panose="030F0702030302020204" pitchFamily="66" charset="0"/>
                        </a:defRPr>
                      </a:lvl2pPr>
                      <a:lvl3pPr>
                        <a:spcBef>
                          <a:spcPct val="20000"/>
                        </a:spcBef>
                        <a:defRPr sz="2000">
                          <a:solidFill>
                            <a:schemeClr val="tx1"/>
                          </a:solidFill>
                          <a:latin typeface="Comic Sans MS" panose="030F0702030302020204" pitchFamily="66" charset="0"/>
                        </a:defRPr>
                      </a:lvl3pPr>
                      <a:lvl4pPr>
                        <a:spcBef>
                          <a:spcPct val="20000"/>
                        </a:spcBef>
                        <a:defRPr>
                          <a:solidFill>
                            <a:schemeClr val="tx1"/>
                          </a:solidFill>
                          <a:latin typeface="Comic Sans MS" panose="030F0702030302020204" pitchFamily="66" charset="0"/>
                        </a:defRPr>
                      </a:lvl4pPr>
                      <a:lvl5pPr>
                        <a:spcBef>
                          <a:spcPct val="20000"/>
                        </a:spcBef>
                        <a:defRPr>
                          <a:solidFill>
                            <a:schemeClr val="tx1"/>
                          </a:solidFill>
                          <a:latin typeface="Comic Sans MS" panose="030F0702030302020204" pitchFamily="66" charset="0"/>
                        </a:defRPr>
                      </a:lvl5pPr>
                      <a:lvl6pPr fontAlgn="base">
                        <a:spcBef>
                          <a:spcPct val="20000"/>
                        </a:spcBef>
                        <a:spcAft>
                          <a:spcPct val="0"/>
                        </a:spcAft>
                        <a:defRPr>
                          <a:solidFill>
                            <a:schemeClr val="tx1"/>
                          </a:solidFill>
                          <a:latin typeface="Comic Sans MS" panose="030F0702030302020204" pitchFamily="66" charset="0"/>
                        </a:defRPr>
                      </a:lvl6pPr>
                      <a:lvl7pPr fontAlgn="base">
                        <a:spcBef>
                          <a:spcPct val="20000"/>
                        </a:spcBef>
                        <a:spcAft>
                          <a:spcPct val="0"/>
                        </a:spcAft>
                        <a:defRPr>
                          <a:solidFill>
                            <a:schemeClr val="tx1"/>
                          </a:solidFill>
                          <a:latin typeface="Comic Sans MS" panose="030F0702030302020204" pitchFamily="66" charset="0"/>
                        </a:defRPr>
                      </a:lvl7pPr>
                      <a:lvl8pPr fontAlgn="base">
                        <a:spcBef>
                          <a:spcPct val="20000"/>
                        </a:spcBef>
                        <a:spcAft>
                          <a:spcPct val="0"/>
                        </a:spcAft>
                        <a:defRPr>
                          <a:solidFill>
                            <a:schemeClr val="tx1"/>
                          </a:solidFill>
                          <a:latin typeface="Comic Sans MS" panose="030F0702030302020204" pitchFamily="66" charset="0"/>
                        </a:defRPr>
                      </a:lvl8pPr>
                      <a:lvl9pPr fontAlgn="base">
                        <a:spcBef>
                          <a:spcPct val="20000"/>
                        </a:spcBef>
                        <a:spcAft>
                          <a:spcPct val="0"/>
                        </a:spcAft>
                        <a:defRPr>
                          <a:solidFill>
                            <a:schemeClr val="tx1"/>
                          </a:solidFill>
                          <a:latin typeface="Comic Sans MS" panose="030F0702030302020204" pitchFamily="66"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a:ln>
                            <a:noFill/>
                          </a:ln>
                          <a:solidFill>
                            <a:schemeClr val="tx1"/>
                          </a:solidFill>
                          <a:effectLst/>
                          <a:latin typeface="Comic Sans MS" panose="030F0702030302020204" pitchFamily="66" charset="0"/>
                        </a:rPr>
                        <a:t>/m/</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omic Sans MS" panose="030F0702030302020204" pitchFamily="66" charset="0"/>
                        </a:defRPr>
                      </a:lvl1pPr>
                      <a:lvl2pPr>
                        <a:spcBef>
                          <a:spcPct val="20000"/>
                        </a:spcBef>
                        <a:defRPr sz="2400">
                          <a:solidFill>
                            <a:schemeClr val="tx1"/>
                          </a:solidFill>
                          <a:latin typeface="Comic Sans MS" panose="030F0702030302020204" pitchFamily="66" charset="0"/>
                        </a:defRPr>
                      </a:lvl2pPr>
                      <a:lvl3pPr>
                        <a:spcBef>
                          <a:spcPct val="20000"/>
                        </a:spcBef>
                        <a:defRPr sz="2000">
                          <a:solidFill>
                            <a:schemeClr val="tx1"/>
                          </a:solidFill>
                          <a:latin typeface="Comic Sans MS" panose="030F0702030302020204" pitchFamily="66" charset="0"/>
                        </a:defRPr>
                      </a:lvl3pPr>
                      <a:lvl4pPr>
                        <a:spcBef>
                          <a:spcPct val="20000"/>
                        </a:spcBef>
                        <a:defRPr>
                          <a:solidFill>
                            <a:schemeClr val="tx1"/>
                          </a:solidFill>
                          <a:latin typeface="Comic Sans MS" panose="030F0702030302020204" pitchFamily="66" charset="0"/>
                        </a:defRPr>
                      </a:lvl4pPr>
                      <a:lvl5pPr>
                        <a:spcBef>
                          <a:spcPct val="20000"/>
                        </a:spcBef>
                        <a:defRPr>
                          <a:solidFill>
                            <a:schemeClr val="tx1"/>
                          </a:solidFill>
                          <a:latin typeface="Comic Sans MS" panose="030F0702030302020204" pitchFamily="66" charset="0"/>
                        </a:defRPr>
                      </a:lvl5pPr>
                      <a:lvl6pPr fontAlgn="base">
                        <a:spcBef>
                          <a:spcPct val="20000"/>
                        </a:spcBef>
                        <a:spcAft>
                          <a:spcPct val="0"/>
                        </a:spcAft>
                        <a:defRPr>
                          <a:solidFill>
                            <a:schemeClr val="tx1"/>
                          </a:solidFill>
                          <a:latin typeface="Comic Sans MS" panose="030F0702030302020204" pitchFamily="66" charset="0"/>
                        </a:defRPr>
                      </a:lvl6pPr>
                      <a:lvl7pPr fontAlgn="base">
                        <a:spcBef>
                          <a:spcPct val="20000"/>
                        </a:spcBef>
                        <a:spcAft>
                          <a:spcPct val="0"/>
                        </a:spcAft>
                        <a:defRPr>
                          <a:solidFill>
                            <a:schemeClr val="tx1"/>
                          </a:solidFill>
                          <a:latin typeface="Comic Sans MS" panose="030F0702030302020204" pitchFamily="66" charset="0"/>
                        </a:defRPr>
                      </a:lvl7pPr>
                      <a:lvl8pPr fontAlgn="base">
                        <a:spcBef>
                          <a:spcPct val="20000"/>
                        </a:spcBef>
                        <a:spcAft>
                          <a:spcPct val="0"/>
                        </a:spcAft>
                        <a:defRPr>
                          <a:solidFill>
                            <a:schemeClr val="tx1"/>
                          </a:solidFill>
                          <a:latin typeface="Comic Sans MS" panose="030F0702030302020204" pitchFamily="66" charset="0"/>
                        </a:defRPr>
                      </a:lvl8pPr>
                      <a:lvl9pPr fontAlgn="base">
                        <a:spcBef>
                          <a:spcPct val="20000"/>
                        </a:spcBef>
                        <a:spcAft>
                          <a:spcPct val="0"/>
                        </a:spcAft>
                        <a:defRPr>
                          <a:solidFill>
                            <a:schemeClr val="tx1"/>
                          </a:solidFill>
                          <a:latin typeface="Comic Sans MS" panose="030F0702030302020204" pitchFamily="66"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a:ln>
                            <a:noFill/>
                          </a:ln>
                          <a:solidFill>
                            <a:schemeClr val="tx1"/>
                          </a:solidFill>
                          <a:effectLst/>
                          <a:latin typeface="Comic Sans MS" panose="030F0702030302020204" pitchFamily="66" charset="0"/>
                        </a:rPr>
                        <a:t>/n/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omic Sans MS" panose="030F0702030302020204" pitchFamily="66" charset="0"/>
                        </a:defRPr>
                      </a:lvl1pPr>
                      <a:lvl2pPr>
                        <a:spcBef>
                          <a:spcPct val="20000"/>
                        </a:spcBef>
                        <a:defRPr sz="2400">
                          <a:solidFill>
                            <a:schemeClr val="tx1"/>
                          </a:solidFill>
                          <a:latin typeface="Comic Sans MS" panose="030F0702030302020204" pitchFamily="66" charset="0"/>
                        </a:defRPr>
                      </a:lvl2pPr>
                      <a:lvl3pPr>
                        <a:spcBef>
                          <a:spcPct val="20000"/>
                        </a:spcBef>
                        <a:defRPr sz="2000">
                          <a:solidFill>
                            <a:schemeClr val="tx1"/>
                          </a:solidFill>
                          <a:latin typeface="Comic Sans MS" panose="030F0702030302020204" pitchFamily="66" charset="0"/>
                        </a:defRPr>
                      </a:lvl3pPr>
                      <a:lvl4pPr>
                        <a:spcBef>
                          <a:spcPct val="20000"/>
                        </a:spcBef>
                        <a:defRPr>
                          <a:solidFill>
                            <a:schemeClr val="tx1"/>
                          </a:solidFill>
                          <a:latin typeface="Comic Sans MS" panose="030F0702030302020204" pitchFamily="66" charset="0"/>
                        </a:defRPr>
                      </a:lvl4pPr>
                      <a:lvl5pPr>
                        <a:spcBef>
                          <a:spcPct val="20000"/>
                        </a:spcBef>
                        <a:defRPr>
                          <a:solidFill>
                            <a:schemeClr val="tx1"/>
                          </a:solidFill>
                          <a:latin typeface="Comic Sans MS" panose="030F0702030302020204" pitchFamily="66" charset="0"/>
                        </a:defRPr>
                      </a:lvl5pPr>
                      <a:lvl6pPr fontAlgn="base">
                        <a:spcBef>
                          <a:spcPct val="20000"/>
                        </a:spcBef>
                        <a:spcAft>
                          <a:spcPct val="0"/>
                        </a:spcAft>
                        <a:defRPr>
                          <a:solidFill>
                            <a:schemeClr val="tx1"/>
                          </a:solidFill>
                          <a:latin typeface="Comic Sans MS" panose="030F0702030302020204" pitchFamily="66" charset="0"/>
                        </a:defRPr>
                      </a:lvl6pPr>
                      <a:lvl7pPr fontAlgn="base">
                        <a:spcBef>
                          <a:spcPct val="20000"/>
                        </a:spcBef>
                        <a:spcAft>
                          <a:spcPct val="0"/>
                        </a:spcAft>
                        <a:defRPr>
                          <a:solidFill>
                            <a:schemeClr val="tx1"/>
                          </a:solidFill>
                          <a:latin typeface="Comic Sans MS" panose="030F0702030302020204" pitchFamily="66" charset="0"/>
                        </a:defRPr>
                      </a:lvl7pPr>
                      <a:lvl8pPr fontAlgn="base">
                        <a:spcBef>
                          <a:spcPct val="20000"/>
                        </a:spcBef>
                        <a:spcAft>
                          <a:spcPct val="0"/>
                        </a:spcAft>
                        <a:defRPr>
                          <a:solidFill>
                            <a:schemeClr val="tx1"/>
                          </a:solidFill>
                          <a:latin typeface="Comic Sans MS" panose="030F0702030302020204" pitchFamily="66" charset="0"/>
                        </a:defRPr>
                      </a:lvl8pPr>
                      <a:lvl9pPr fontAlgn="base">
                        <a:spcBef>
                          <a:spcPct val="20000"/>
                        </a:spcBef>
                        <a:spcAft>
                          <a:spcPct val="0"/>
                        </a:spcAft>
                        <a:defRPr>
                          <a:solidFill>
                            <a:schemeClr val="tx1"/>
                          </a:solidFill>
                          <a:latin typeface="Comic Sans MS" panose="030F0702030302020204" pitchFamily="66"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a:ln>
                            <a:noFill/>
                          </a:ln>
                          <a:solidFill>
                            <a:schemeClr val="tx1"/>
                          </a:solidFill>
                          <a:effectLst/>
                          <a:latin typeface="Comic Sans MS" panose="030F0702030302020204" pitchFamily="66" charset="0"/>
                        </a:rPr>
                        <a:t>/ng/</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131887">
                <a:tc>
                  <a:txBody>
                    <a:bodyPr/>
                    <a:lstStyle>
                      <a:lvl1pPr>
                        <a:spcBef>
                          <a:spcPct val="20000"/>
                        </a:spcBef>
                        <a:defRPr sz="2800">
                          <a:solidFill>
                            <a:schemeClr val="tx1"/>
                          </a:solidFill>
                          <a:latin typeface="Comic Sans MS" panose="030F0702030302020204" pitchFamily="66" charset="0"/>
                        </a:defRPr>
                      </a:lvl1pPr>
                      <a:lvl2pPr>
                        <a:spcBef>
                          <a:spcPct val="20000"/>
                        </a:spcBef>
                        <a:defRPr sz="2400">
                          <a:solidFill>
                            <a:schemeClr val="tx1"/>
                          </a:solidFill>
                          <a:latin typeface="Comic Sans MS" panose="030F0702030302020204" pitchFamily="66" charset="0"/>
                        </a:defRPr>
                      </a:lvl2pPr>
                      <a:lvl3pPr>
                        <a:spcBef>
                          <a:spcPct val="20000"/>
                        </a:spcBef>
                        <a:defRPr sz="2000">
                          <a:solidFill>
                            <a:schemeClr val="tx1"/>
                          </a:solidFill>
                          <a:latin typeface="Comic Sans MS" panose="030F0702030302020204" pitchFamily="66" charset="0"/>
                        </a:defRPr>
                      </a:lvl3pPr>
                      <a:lvl4pPr>
                        <a:spcBef>
                          <a:spcPct val="20000"/>
                        </a:spcBef>
                        <a:defRPr>
                          <a:solidFill>
                            <a:schemeClr val="tx1"/>
                          </a:solidFill>
                          <a:latin typeface="Comic Sans MS" panose="030F0702030302020204" pitchFamily="66" charset="0"/>
                        </a:defRPr>
                      </a:lvl4pPr>
                      <a:lvl5pPr>
                        <a:spcBef>
                          <a:spcPct val="20000"/>
                        </a:spcBef>
                        <a:defRPr>
                          <a:solidFill>
                            <a:schemeClr val="tx1"/>
                          </a:solidFill>
                          <a:latin typeface="Comic Sans MS" panose="030F0702030302020204" pitchFamily="66" charset="0"/>
                        </a:defRPr>
                      </a:lvl5pPr>
                      <a:lvl6pPr fontAlgn="base">
                        <a:spcBef>
                          <a:spcPct val="20000"/>
                        </a:spcBef>
                        <a:spcAft>
                          <a:spcPct val="0"/>
                        </a:spcAft>
                        <a:defRPr>
                          <a:solidFill>
                            <a:schemeClr val="tx1"/>
                          </a:solidFill>
                          <a:latin typeface="Comic Sans MS" panose="030F0702030302020204" pitchFamily="66" charset="0"/>
                        </a:defRPr>
                      </a:lvl6pPr>
                      <a:lvl7pPr fontAlgn="base">
                        <a:spcBef>
                          <a:spcPct val="20000"/>
                        </a:spcBef>
                        <a:spcAft>
                          <a:spcPct val="0"/>
                        </a:spcAft>
                        <a:defRPr>
                          <a:solidFill>
                            <a:schemeClr val="tx1"/>
                          </a:solidFill>
                          <a:latin typeface="Comic Sans MS" panose="030F0702030302020204" pitchFamily="66" charset="0"/>
                        </a:defRPr>
                      </a:lvl7pPr>
                      <a:lvl8pPr fontAlgn="base">
                        <a:spcBef>
                          <a:spcPct val="20000"/>
                        </a:spcBef>
                        <a:spcAft>
                          <a:spcPct val="0"/>
                        </a:spcAft>
                        <a:defRPr>
                          <a:solidFill>
                            <a:schemeClr val="tx1"/>
                          </a:solidFill>
                          <a:latin typeface="Comic Sans MS" panose="030F0702030302020204" pitchFamily="66" charset="0"/>
                        </a:defRPr>
                      </a:lvl8pPr>
                      <a:lvl9pPr fontAlgn="base">
                        <a:spcBef>
                          <a:spcPct val="20000"/>
                        </a:spcBef>
                        <a:spcAft>
                          <a:spcPct val="0"/>
                        </a:spcAft>
                        <a:defRPr>
                          <a:solidFill>
                            <a:schemeClr val="tx1"/>
                          </a:solidFill>
                          <a:latin typeface="Comic Sans MS" panose="030F0702030302020204" pitchFamily="66"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a:ln>
                            <a:noFill/>
                          </a:ln>
                          <a:solidFill>
                            <a:schemeClr val="tx1"/>
                          </a:solidFill>
                          <a:effectLst/>
                          <a:latin typeface="Comic Sans MS" panose="030F0702030302020204" pitchFamily="66" charset="0"/>
                        </a:rPr>
                        <a:t>/p/</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omic Sans MS" panose="030F0702030302020204" pitchFamily="66" charset="0"/>
                        </a:defRPr>
                      </a:lvl1pPr>
                      <a:lvl2pPr>
                        <a:spcBef>
                          <a:spcPct val="20000"/>
                        </a:spcBef>
                        <a:defRPr sz="2400">
                          <a:solidFill>
                            <a:schemeClr val="tx1"/>
                          </a:solidFill>
                          <a:latin typeface="Comic Sans MS" panose="030F0702030302020204" pitchFamily="66" charset="0"/>
                        </a:defRPr>
                      </a:lvl2pPr>
                      <a:lvl3pPr>
                        <a:spcBef>
                          <a:spcPct val="20000"/>
                        </a:spcBef>
                        <a:defRPr sz="2000">
                          <a:solidFill>
                            <a:schemeClr val="tx1"/>
                          </a:solidFill>
                          <a:latin typeface="Comic Sans MS" panose="030F0702030302020204" pitchFamily="66" charset="0"/>
                        </a:defRPr>
                      </a:lvl3pPr>
                      <a:lvl4pPr>
                        <a:spcBef>
                          <a:spcPct val="20000"/>
                        </a:spcBef>
                        <a:defRPr>
                          <a:solidFill>
                            <a:schemeClr val="tx1"/>
                          </a:solidFill>
                          <a:latin typeface="Comic Sans MS" panose="030F0702030302020204" pitchFamily="66" charset="0"/>
                        </a:defRPr>
                      </a:lvl4pPr>
                      <a:lvl5pPr>
                        <a:spcBef>
                          <a:spcPct val="20000"/>
                        </a:spcBef>
                        <a:defRPr>
                          <a:solidFill>
                            <a:schemeClr val="tx1"/>
                          </a:solidFill>
                          <a:latin typeface="Comic Sans MS" panose="030F0702030302020204" pitchFamily="66" charset="0"/>
                        </a:defRPr>
                      </a:lvl5pPr>
                      <a:lvl6pPr fontAlgn="base">
                        <a:spcBef>
                          <a:spcPct val="20000"/>
                        </a:spcBef>
                        <a:spcAft>
                          <a:spcPct val="0"/>
                        </a:spcAft>
                        <a:defRPr>
                          <a:solidFill>
                            <a:schemeClr val="tx1"/>
                          </a:solidFill>
                          <a:latin typeface="Comic Sans MS" panose="030F0702030302020204" pitchFamily="66" charset="0"/>
                        </a:defRPr>
                      </a:lvl6pPr>
                      <a:lvl7pPr fontAlgn="base">
                        <a:spcBef>
                          <a:spcPct val="20000"/>
                        </a:spcBef>
                        <a:spcAft>
                          <a:spcPct val="0"/>
                        </a:spcAft>
                        <a:defRPr>
                          <a:solidFill>
                            <a:schemeClr val="tx1"/>
                          </a:solidFill>
                          <a:latin typeface="Comic Sans MS" panose="030F0702030302020204" pitchFamily="66" charset="0"/>
                        </a:defRPr>
                      </a:lvl7pPr>
                      <a:lvl8pPr fontAlgn="base">
                        <a:spcBef>
                          <a:spcPct val="20000"/>
                        </a:spcBef>
                        <a:spcAft>
                          <a:spcPct val="0"/>
                        </a:spcAft>
                        <a:defRPr>
                          <a:solidFill>
                            <a:schemeClr val="tx1"/>
                          </a:solidFill>
                          <a:latin typeface="Comic Sans MS" panose="030F0702030302020204" pitchFamily="66" charset="0"/>
                        </a:defRPr>
                      </a:lvl8pPr>
                      <a:lvl9pPr fontAlgn="base">
                        <a:spcBef>
                          <a:spcPct val="20000"/>
                        </a:spcBef>
                        <a:spcAft>
                          <a:spcPct val="0"/>
                        </a:spcAft>
                        <a:defRPr>
                          <a:solidFill>
                            <a:schemeClr val="tx1"/>
                          </a:solidFill>
                          <a:latin typeface="Comic Sans MS" panose="030F0702030302020204" pitchFamily="66"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a:ln>
                            <a:noFill/>
                          </a:ln>
                          <a:solidFill>
                            <a:schemeClr val="tx1"/>
                          </a:solidFill>
                          <a:effectLst/>
                          <a:latin typeface="Comic Sans MS" panose="030F0702030302020204" pitchFamily="66" charset="0"/>
                        </a:rPr>
                        <a:t>/r/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omic Sans MS" panose="030F0702030302020204" pitchFamily="66" charset="0"/>
                        </a:defRPr>
                      </a:lvl1pPr>
                      <a:lvl2pPr>
                        <a:spcBef>
                          <a:spcPct val="20000"/>
                        </a:spcBef>
                        <a:defRPr sz="2400">
                          <a:solidFill>
                            <a:schemeClr val="tx1"/>
                          </a:solidFill>
                          <a:latin typeface="Comic Sans MS" panose="030F0702030302020204" pitchFamily="66" charset="0"/>
                        </a:defRPr>
                      </a:lvl2pPr>
                      <a:lvl3pPr>
                        <a:spcBef>
                          <a:spcPct val="20000"/>
                        </a:spcBef>
                        <a:defRPr sz="2000">
                          <a:solidFill>
                            <a:schemeClr val="tx1"/>
                          </a:solidFill>
                          <a:latin typeface="Comic Sans MS" panose="030F0702030302020204" pitchFamily="66" charset="0"/>
                        </a:defRPr>
                      </a:lvl3pPr>
                      <a:lvl4pPr>
                        <a:spcBef>
                          <a:spcPct val="20000"/>
                        </a:spcBef>
                        <a:defRPr>
                          <a:solidFill>
                            <a:schemeClr val="tx1"/>
                          </a:solidFill>
                          <a:latin typeface="Comic Sans MS" panose="030F0702030302020204" pitchFamily="66" charset="0"/>
                        </a:defRPr>
                      </a:lvl4pPr>
                      <a:lvl5pPr>
                        <a:spcBef>
                          <a:spcPct val="20000"/>
                        </a:spcBef>
                        <a:defRPr>
                          <a:solidFill>
                            <a:schemeClr val="tx1"/>
                          </a:solidFill>
                          <a:latin typeface="Comic Sans MS" panose="030F0702030302020204" pitchFamily="66" charset="0"/>
                        </a:defRPr>
                      </a:lvl5pPr>
                      <a:lvl6pPr fontAlgn="base">
                        <a:spcBef>
                          <a:spcPct val="20000"/>
                        </a:spcBef>
                        <a:spcAft>
                          <a:spcPct val="0"/>
                        </a:spcAft>
                        <a:defRPr>
                          <a:solidFill>
                            <a:schemeClr val="tx1"/>
                          </a:solidFill>
                          <a:latin typeface="Comic Sans MS" panose="030F0702030302020204" pitchFamily="66" charset="0"/>
                        </a:defRPr>
                      </a:lvl6pPr>
                      <a:lvl7pPr fontAlgn="base">
                        <a:spcBef>
                          <a:spcPct val="20000"/>
                        </a:spcBef>
                        <a:spcAft>
                          <a:spcPct val="0"/>
                        </a:spcAft>
                        <a:defRPr>
                          <a:solidFill>
                            <a:schemeClr val="tx1"/>
                          </a:solidFill>
                          <a:latin typeface="Comic Sans MS" panose="030F0702030302020204" pitchFamily="66" charset="0"/>
                        </a:defRPr>
                      </a:lvl7pPr>
                      <a:lvl8pPr fontAlgn="base">
                        <a:spcBef>
                          <a:spcPct val="20000"/>
                        </a:spcBef>
                        <a:spcAft>
                          <a:spcPct val="0"/>
                        </a:spcAft>
                        <a:defRPr>
                          <a:solidFill>
                            <a:schemeClr val="tx1"/>
                          </a:solidFill>
                          <a:latin typeface="Comic Sans MS" panose="030F0702030302020204" pitchFamily="66" charset="0"/>
                        </a:defRPr>
                      </a:lvl8pPr>
                      <a:lvl9pPr fontAlgn="base">
                        <a:spcBef>
                          <a:spcPct val="20000"/>
                        </a:spcBef>
                        <a:spcAft>
                          <a:spcPct val="0"/>
                        </a:spcAft>
                        <a:defRPr>
                          <a:solidFill>
                            <a:schemeClr val="tx1"/>
                          </a:solidFill>
                          <a:latin typeface="Comic Sans MS" panose="030F0702030302020204" pitchFamily="66"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a:ln>
                            <a:noFill/>
                          </a:ln>
                          <a:solidFill>
                            <a:schemeClr val="tx1"/>
                          </a:solidFill>
                          <a:effectLst/>
                          <a:latin typeface="Comic Sans MS" panose="030F0702030302020204" pitchFamily="66" charset="0"/>
                        </a:rPr>
                        <a:t>/s/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omic Sans MS" panose="030F0702030302020204" pitchFamily="66" charset="0"/>
                        </a:defRPr>
                      </a:lvl1pPr>
                      <a:lvl2pPr>
                        <a:spcBef>
                          <a:spcPct val="20000"/>
                        </a:spcBef>
                        <a:defRPr sz="2400">
                          <a:solidFill>
                            <a:schemeClr val="tx1"/>
                          </a:solidFill>
                          <a:latin typeface="Comic Sans MS" panose="030F0702030302020204" pitchFamily="66" charset="0"/>
                        </a:defRPr>
                      </a:lvl2pPr>
                      <a:lvl3pPr>
                        <a:spcBef>
                          <a:spcPct val="20000"/>
                        </a:spcBef>
                        <a:defRPr sz="2000">
                          <a:solidFill>
                            <a:schemeClr val="tx1"/>
                          </a:solidFill>
                          <a:latin typeface="Comic Sans MS" panose="030F0702030302020204" pitchFamily="66" charset="0"/>
                        </a:defRPr>
                      </a:lvl3pPr>
                      <a:lvl4pPr>
                        <a:spcBef>
                          <a:spcPct val="20000"/>
                        </a:spcBef>
                        <a:defRPr>
                          <a:solidFill>
                            <a:schemeClr val="tx1"/>
                          </a:solidFill>
                          <a:latin typeface="Comic Sans MS" panose="030F0702030302020204" pitchFamily="66" charset="0"/>
                        </a:defRPr>
                      </a:lvl4pPr>
                      <a:lvl5pPr>
                        <a:spcBef>
                          <a:spcPct val="20000"/>
                        </a:spcBef>
                        <a:defRPr>
                          <a:solidFill>
                            <a:schemeClr val="tx1"/>
                          </a:solidFill>
                          <a:latin typeface="Comic Sans MS" panose="030F0702030302020204" pitchFamily="66" charset="0"/>
                        </a:defRPr>
                      </a:lvl5pPr>
                      <a:lvl6pPr fontAlgn="base">
                        <a:spcBef>
                          <a:spcPct val="20000"/>
                        </a:spcBef>
                        <a:spcAft>
                          <a:spcPct val="0"/>
                        </a:spcAft>
                        <a:defRPr>
                          <a:solidFill>
                            <a:schemeClr val="tx1"/>
                          </a:solidFill>
                          <a:latin typeface="Comic Sans MS" panose="030F0702030302020204" pitchFamily="66" charset="0"/>
                        </a:defRPr>
                      </a:lvl6pPr>
                      <a:lvl7pPr fontAlgn="base">
                        <a:spcBef>
                          <a:spcPct val="20000"/>
                        </a:spcBef>
                        <a:spcAft>
                          <a:spcPct val="0"/>
                        </a:spcAft>
                        <a:defRPr>
                          <a:solidFill>
                            <a:schemeClr val="tx1"/>
                          </a:solidFill>
                          <a:latin typeface="Comic Sans MS" panose="030F0702030302020204" pitchFamily="66" charset="0"/>
                        </a:defRPr>
                      </a:lvl7pPr>
                      <a:lvl8pPr fontAlgn="base">
                        <a:spcBef>
                          <a:spcPct val="20000"/>
                        </a:spcBef>
                        <a:spcAft>
                          <a:spcPct val="0"/>
                        </a:spcAft>
                        <a:defRPr>
                          <a:solidFill>
                            <a:schemeClr val="tx1"/>
                          </a:solidFill>
                          <a:latin typeface="Comic Sans MS" panose="030F0702030302020204" pitchFamily="66" charset="0"/>
                        </a:defRPr>
                      </a:lvl8pPr>
                      <a:lvl9pPr fontAlgn="base">
                        <a:spcBef>
                          <a:spcPct val="20000"/>
                        </a:spcBef>
                        <a:spcAft>
                          <a:spcPct val="0"/>
                        </a:spcAft>
                        <a:defRPr>
                          <a:solidFill>
                            <a:schemeClr val="tx1"/>
                          </a:solidFill>
                          <a:latin typeface="Comic Sans MS" panose="030F0702030302020204" pitchFamily="66"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a:ln>
                            <a:noFill/>
                          </a:ln>
                          <a:solidFill>
                            <a:schemeClr val="tx1"/>
                          </a:solidFill>
                          <a:effectLst/>
                          <a:latin typeface="Comic Sans MS" panose="030F0702030302020204" pitchFamily="66" charset="0"/>
                        </a:rPr>
                        <a:t>/t/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omic Sans MS" panose="030F0702030302020204" pitchFamily="66" charset="0"/>
                        </a:defRPr>
                      </a:lvl1pPr>
                      <a:lvl2pPr>
                        <a:spcBef>
                          <a:spcPct val="20000"/>
                        </a:spcBef>
                        <a:defRPr sz="2400">
                          <a:solidFill>
                            <a:schemeClr val="tx1"/>
                          </a:solidFill>
                          <a:latin typeface="Comic Sans MS" panose="030F0702030302020204" pitchFamily="66" charset="0"/>
                        </a:defRPr>
                      </a:lvl2pPr>
                      <a:lvl3pPr>
                        <a:spcBef>
                          <a:spcPct val="20000"/>
                        </a:spcBef>
                        <a:defRPr sz="2000">
                          <a:solidFill>
                            <a:schemeClr val="tx1"/>
                          </a:solidFill>
                          <a:latin typeface="Comic Sans MS" panose="030F0702030302020204" pitchFamily="66" charset="0"/>
                        </a:defRPr>
                      </a:lvl3pPr>
                      <a:lvl4pPr>
                        <a:spcBef>
                          <a:spcPct val="20000"/>
                        </a:spcBef>
                        <a:defRPr>
                          <a:solidFill>
                            <a:schemeClr val="tx1"/>
                          </a:solidFill>
                          <a:latin typeface="Comic Sans MS" panose="030F0702030302020204" pitchFamily="66" charset="0"/>
                        </a:defRPr>
                      </a:lvl4pPr>
                      <a:lvl5pPr>
                        <a:spcBef>
                          <a:spcPct val="20000"/>
                        </a:spcBef>
                        <a:defRPr>
                          <a:solidFill>
                            <a:schemeClr val="tx1"/>
                          </a:solidFill>
                          <a:latin typeface="Comic Sans MS" panose="030F0702030302020204" pitchFamily="66" charset="0"/>
                        </a:defRPr>
                      </a:lvl5pPr>
                      <a:lvl6pPr fontAlgn="base">
                        <a:spcBef>
                          <a:spcPct val="20000"/>
                        </a:spcBef>
                        <a:spcAft>
                          <a:spcPct val="0"/>
                        </a:spcAft>
                        <a:defRPr>
                          <a:solidFill>
                            <a:schemeClr val="tx1"/>
                          </a:solidFill>
                          <a:latin typeface="Comic Sans MS" panose="030F0702030302020204" pitchFamily="66" charset="0"/>
                        </a:defRPr>
                      </a:lvl6pPr>
                      <a:lvl7pPr fontAlgn="base">
                        <a:spcBef>
                          <a:spcPct val="20000"/>
                        </a:spcBef>
                        <a:spcAft>
                          <a:spcPct val="0"/>
                        </a:spcAft>
                        <a:defRPr>
                          <a:solidFill>
                            <a:schemeClr val="tx1"/>
                          </a:solidFill>
                          <a:latin typeface="Comic Sans MS" panose="030F0702030302020204" pitchFamily="66" charset="0"/>
                        </a:defRPr>
                      </a:lvl7pPr>
                      <a:lvl8pPr fontAlgn="base">
                        <a:spcBef>
                          <a:spcPct val="20000"/>
                        </a:spcBef>
                        <a:spcAft>
                          <a:spcPct val="0"/>
                        </a:spcAft>
                        <a:defRPr>
                          <a:solidFill>
                            <a:schemeClr val="tx1"/>
                          </a:solidFill>
                          <a:latin typeface="Comic Sans MS" panose="030F0702030302020204" pitchFamily="66" charset="0"/>
                        </a:defRPr>
                      </a:lvl8pPr>
                      <a:lvl9pPr fontAlgn="base">
                        <a:spcBef>
                          <a:spcPct val="20000"/>
                        </a:spcBef>
                        <a:spcAft>
                          <a:spcPct val="0"/>
                        </a:spcAft>
                        <a:defRPr>
                          <a:solidFill>
                            <a:schemeClr val="tx1"/>
                          </a:solidFill>
                          <a:latin typeface="Comic Sans MS" panose="030F0702030302020204" pitchFamily="66"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a:ln>
                            <a:noFill/>
                          </a:ln>
                          <a:solidFill>
                            <a:schemeClr val="tx1"/>
                          </a:solidFill>
                          <a:effectLst/>
                          <a:latin typeface="Comic Sans MS" panose="030F0702030302020204" pitchFamily="66" charset="0"/>
                        </a:rPr>
                        <a:t>/v/</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omic Sans MS" panose="030F0702030302020204" pitchFamily="66" charset="0"/>
                        </a:defRPr>
                      </a:lvl1pPr>
                      <a:lvl2pPr>
                        <a:spcBef>
                          <a:spcPct val="20000"/>
                        </a:spcBef>
                        <a:defRPr sz="2400">
                          <a:solidFill>
                            <a:schemeClr val="tx1"/>
                          </a:solidFill>
                          <a:latin typeface="Comic Sans MS" panose="030F0702030302020204" pitchFamily="66" charset="0"/>
                        </a:defRPr>
                      </a:lvl2pPr>
                      <a:lvl3pPr>
                        <a:spcBef>
                          <a:spcPct val="20000"/>
                        </a:spcBef>
                        <a:defRPr sz="2000">
                          <a:solidFill>
                            <a:schemeClr val="tx1"/>
                          </a:solidFill>
                          <a:latin typeface="Comic Sans MS" panose="030F0702030302020204" pitchFamily="66" charset="0"/>
                        </a:defRPr>
                      </a:lvl3pPr>
                      <a:lvl4pPr>
                        <a:spcBef>
                          <a:spcPct val="20000"/>
                        </a:spcBef>
                        <a:defRPr>
                          <a:solidFill>
                            <a:schemeClr val="tx1"/>
                          </a:solidFill>
                          <a:latin typeface="Comic Sans MS" panose="030F0702030302020204" pitchFamily="66" charset="0"/>
                        </a:defRPr>
                      </a:lvl4pPr>
                      <a:lvl5pPr>
                        <a:spcBef>
                          <a:spcPct val="20000"/>
                        </a:spcBef>
                        <a:defRPr>
                          <a:solidFill>
                            <a:schemeClr val="tx1"/>
                          </a:solidFill>
                          <a:latin typeface="Comic Sans MS" panose="030F0702030302020204" pitchFamily="66" charset="0"/>
                        </a:defRPr>
                      </a:lvl5pPr>
                      <a:lvl6pPr fontAlgn="base">
                        <a:spcBef>
                          <a:spcPct val="20000"/>
                        </a:spcBef>
                        <a:spcAft>
                          <a:spcPct val="0"/>
                        </a:spcAft>
                        <a:defRPr>
                          <a:solidFill>
                            <a:schemeClr val="tx1"/>
                          </a:solidFill>
                          <a:latin typeface="Comic Sans MS" panose="030F0702030302020204" pitchFamily="66" charset="0"/>
                        </a:defRPr>
                      </a:lvl6pPr>
                      <a:lvl7pPr fontAlgn="base">
                        <a:spcBef>
                          <a:spcPct val="20000"/>
                        </a:spcBef>
                        <a:spcAft>
                          <a:spcPct val="0"/>
                        </a:spcAft>
                        <a:defRPr>
                          <a:solidFill>
                            <a:schemeClr val="tx1"/>
                          </a:solidFill>
                          <a:latin typeface="Comic Sans MS" panose="030F0702030302020204" pitchFamily="66" charset="0"/>
                        </a:defRPr>
                      </a:lvl7pPr>
                      <a:lvl8pPr fontAlgn="base">
                        <a:spcBef>
                          <a:spcPct val="20000"/>
                        </a:spcBef>
                        <a:spcAft>
                          <a:spcPct val="0"/>
                        </a:spcAft>
                        <a:defRPr>
                          <a:solidFill>
                            <a:schemeClr val="tx1"/>
                          </a:solidFill>
                          <a:latin typeface="Comic Sans MS" panose="030F0702030302020204" pitchFamily="66" charset="0"/>
                        </a:defRPr>
                      </a:lvl8pPr>
                      <a:lvl9pPr fontAlgn="base">
                        <a:spcBef>
                          <a:spcPct val="20000"/>
                        </a:spcBef>
                        <a:spcAft>
                          <a:spcPct val="0"/>
                        </a:spcAft>
                        <a:defRPr>
                          <a:solidFill>
                            <a:schemeClr val="tx1"/>
                          </a:solidFill>
                          <a:latin typeface="Comic Sans MS" panose="030F0702030302020204" pitchFamily="66"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a:ln>
                            <a:noFill/>
                          </a:ln>
                          <a:solidFill>
                            <a:schemeClr val="tx1"/>
                          </a:solidFill>
                          <a:effectLst/>
                          <a:latin typeface="Comic Sans MS" panose="030F0702030302020204" pitchFamily="66" charset="0"/>
                        </a:rPr>
                        <a:t>/w/</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omic Sans MS" panose="030F0702030302020204" pitchFamily="66" charset="0"/>
                        </a:defRPr>
                      </a:lvl1pPr>
                      <a:lvl2pPr>
                        <a:spcBef>
                          <a:spcPct val="20000"/>
                        </a:spcBef>
                        <a:defRPr sz="2400">
                          <a:solidFill>
                            <a:schemeClr val="tx1"/>
                          </a:solidFill>
                          <a:latin typeface="Comic Sans MS" panose="030F0702030302020204" pitchFamily="66" charset="0"/>
                        </a:defRPr>
                      </a:lvl2pPr>
                      <a:lvl3pPr>
                        <a:spcBef>
                          <a:spcPct val="20000"/>
                        </a:spcBef>
                        <a:defRPr sz="2000">
                          <a:solidFill>
                            <a:schemeClr val="tx1"/>
                          </a:solidFill>
                          <a:latin typeface="Comic Sans MS" panose="030F0702030302020204" pitchFamily="66" charset="0"/>
                        </a:defRPr>
                      </a:lvl3pPr>
                      <a:lvl4pPr>
                        <a:spcBef>
                          <a:spcPct val="20000"/>
                        </a:spcBef>
                        <a:defRPr>
                          <a:solidFill>
                            <a:schemeClr val="tx1"/>
                          </a:solidFill>
                          <a:latin typeface="Comic Sans MS" panose="030F0702030302020204" pitchFamily="66" charset="0"/>
                        </a:defRPr>
                      </a:lvl4pPr>
                      <a:lvl5pPr>
                        <a:spcBef>
                          <a:spcPct val="20000"/>
                        </a:spcBef>
                        <a:defRPr>
                          <a:solidFill>
                            <a:schemeClr val="tx1"/>
                          </a:solidFill>
                          <a:latin typeface="Comic Sans MS" panose="030F0702030302020204" pitchFamily="66" charset="0"/>
                        </a:defRPr>
                      </a:lvl5pPr>
                      <a:lvl6pPr fontAlgn="base">
                        <a:spcBef>
                          <a:spcPct val="20000"/>
                        </a:spcBef>
                        <a:spcAft>
                          <a:spcPct val="0"/>
                        </a:spcAft>
                        <a:defRPr>
                          <a:solidFill>
                            <a:schemeClr val="tx1"/>
                          </a:solidFill>
                          <a:latin typeface="Comic Sans MS" panose="030F0702030302020204" pitchFamily="66" charset="0"/>
                        </a:defRPr>
                      </a:lvl6pPr>
                      <a:lvl7pPr fontAlgn="base">
                        <a:spcBef>
                          <a:spcPct val="20000"/>
                        </a:spcBef>
                        <a:spcAft>
                          <a:spcPct val="0"/>
                        </a:spcAft>
                        <a:defRPr>
                          <a:solidFill>
                            <a:schemeClr val="tx1"/>
                          </a:solidFill>
                          <a:latin typeface="Comic Sans MS" panose="030F0702030302020204" pitchFamily="66" charset="0"/>
                        </a:defRPr>
                      </a:lvl7pPr>
                      <a:lvl8pPr fontAlgn="base">
                        <a:spcBef>
                          <a:spcPct val="20000"/>
                        </a:spcBef>
                        <a:spcAft>
                          <a:spcPct val="0"/>
                        </a:spcAft>
                        <a:defRPr>
                          <a:solidFill>
                            <a:schemeClr val="tx1"/>
                          </a:solidFill>
                          <a:latin typeface="Comic Sans MS" panose="030F0702030302020204" pitchFamily="66" charset="0"/>
                        </a:defRPr>
                      </a:lvl8pPr>
                      <a:lvl9pPr fontAlgn="base">
                        <a:spcBef>
                          <a:spcPct val="20000"/>
                        </a:spcBef>
                        <a:spcAft>
                          <a:spcPct val="0"/>
                        </a:spcAft>
                        <a:defRPr>
                          <a:solidFill>
                            <a:schemeClr val="tx1"/>
                          </a:solidFill>
                          <a:latin typeface="Comic Sans MS" panose="030F0702030302020204" pitchFamily="66"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a:ln>
                            <a:noFill/>
                          </a:ln>
                          <a:solidFill>
                            <a:schemeClr val="tx1"/>
                          </a:solidFill>
                          <a:effectLst/>
                          <a:latin typeface="Comic Sans MS" panose="030F0702030302020204" pitchFamily="66" charset="0"/>
                        </a:rPr>
                        <a:t>/y/</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omic Sans MS" panose="030F0702030302020204" pitchFamily="66" charset="0"/>
                        </a:defRPr>
                      </a:lvl1pPr>
                      <a:lvl2pPr>
                        <a:spcBef>
                          <a:spcPct val="20000"/>
                        </a:spcBef>
                        <a:defRPr sz="2400">
                          <a:solidFill>
                            <a:schemeClr val="tx1"/>
                          </a:solidFill>
                          <a:latin typeface="Comic Sans MS" panose="030F0702030302020204" pitchFamily="66" charset="0"/>
                        </a:defRPr>
                      </a:lvl2pPr>
                      <a:lvl3pPr>
                        <a:spcBef>
                          <a:spcPct val="20000"/>
                        </a:spcBef>
                        <a:defRPr sz="2000">
                          <a:solidFill>
                            <a:schemeClr val="tx1"/>
                          </a:solidFill>
                          <a:latin typeface="Comic Sans MS" panose="030F0702030302020204" pitchFamily="66" charset="0"/>
                        </a:defRPr>
                      </a:lvl3pPr>
                      <a:lvl4pPr>
                        <a:spcBef>
                          <a:spcPct val="20000"/>
                        </a:spcBef>
                        <a:defRPr>
                          <a:solidFill>
                            <a:schemeClr val="tx1"/>
                          </a:solidFill>
                          <a:latin typeface="Comic Sans MS" panose="030F0702030302020204" pitchFamily="66" charset="0"/>
                        </a:defRPr>
                      </a:lvl4pPr>
                      <a:lvl5pPr>
                        <a:spcBef>
                          <a:spcPct val="20000"/>
                        </a:spcBef>
                        <a:defRPr>
                          <a:solidFill>
                            <a:schemeClr val="tx1"/>
                          </a:solidFill>
                          <a:latin typeface="Comic Sans MS" panose="030F0702030302020204" pitchFamily="66" charset="0"/>
                        </a:defRPr>
                      </a:lvl5pPr>
                      <a:lvl6pPr fontAlgn="base">
                        <a:spcBef>
                          <a:spcPct val="20000"/>
                        </a:spcBef>
                        <a:spcAft>
                          <a:spcPct val="0"/>
                        </a:spcAft>
                        <a:defRPr>
                          <a:solidFill>
                            <a:schemeClr val="tx1"/>
                          </a:solidFill>
                          <a:latin typeface="Comic Sans MS" panose="030F0702030302020204" pitchFamily="66" charset="0"/>
                        </a:defRPr>
                      </a:lvl6pPr>
                      <a:lvl7pPr fontAlgn="base">
                        <a:spcBef>
                          <a:spcPct val="20000"/>
                        </a:spcBef>
                        <a:spcAft>
                          <a:spcPct val="0"/>
                        </a:spcAft>
                        <a:defRPr>
                          <a:solidFill>
                            <a:schemeClr val="tx1"/>
                          </a:solidFill>
                          <a:latin typeface="Comic Sans MS" panose="030F0702030302020204" pitchFamily="66" charset="0"/>
                        </a:defRPr>
                      </a:lvl7pPr>
                      <a:lvl8pPr fontAlgn="base">
                        <a:spcBef>
                          <a:spcPct val="20000"/>
                        </a:spcBef>
                        <a:spcAft>
                          <a:spcPct val="0"/>
                        </a:spcAft>
                        <a:defRPr>
                          <a:solidFill>
                            <a:schemeClr val="tx1"/>
                          </a:solidFill>
                          <a:latin typeface="Comic Sans MS" panose="030F0702030302020204" pitchFamily="66" charset="0"/>
                        </a:defRPr>
                      </a:lvl8pPr>
                      <a:lvl9pPr fontAlgn="base">
                        <a:spcBef>
                          <a:spcPct val="20000"/>
                        </a:spcBef>
                        <a:spcAft>
                          <a:spcPct val="0"/>
                        </a:spcAft>
                        <a:defRPr>
                          <a:solidFill>
                            <a:schemeClr val="tx1"/>
                          </a:solidFill>
                          <a:latin typeface="Comic Sans MS" panose="030F0702030302020204" pitchFamily="66"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a:ln>
                            <a:noFill/>
                          </a:ln>
                          <a:solidFill>
                            <a:schemeClr val="tx1"/>
                          </a:solidFill>
                          <a:effectLst/>
                          <a:latin typeface="Comic Sans MS" panose="030F0702030302020204" pitchFamily="66" charset="0"/>
                        </a:rPr>
                        <a:t>/z/</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omic Sans MS" panose="030F0702030302020204" pitchFamily="66" charset="0"/>
                        </a:defRPr>
                      </a:lvl1pPr>
                      <a:lvl2pPr>
                        <a:spcBef>
                          <a:spcPct val="20000"/>
                        </a:spcBef>
                        <a:defRPr sz="2400">
                          <a:solidFill>
                            <a:schemeClr val="tx1"/>
                          </a:solidFill>
                          <a:latin typeface="Comic Sans MS" panose="030F0702030302020204" pitchFamily="66" charset="0"/>
                        </a:defRPr>
                      </a:lvl2pPr>
                      <a:lvl3pPr>
                        <a:spcBef>
                          <a:spcPct val="20000"/>
                        </a:spcBef>
                        <a:defRPr sz="2000">
                          <a:solidFill>
                            <a:schemeClr val="tx1"/>
                          </a:solidFill>
                          <a:latin typeface="Comic Sans MS" panose="030F0702030302020204" pitchFamily="66" charset="0"/>
                        </a:defRPr>
                      </a:lvl3pPr>
                      <a:lvl4pPr>
                        <a:spcBef>
                          <a:spcPct val="20000"/>
                        </a:spcBef>
                        <a:defRPr>
                          <a:solidFill>
                            <a:schemeClr val="tx1"/>
                          </a:solidFill>
                          <a:latin typeface="Comic Sans MS" panose="030F0702030302020204" pitchFamily="66" charset="0"/>
                        </a:defRPr>
                      </a:lvl4pPr>
                      <a:lvl5pPr>
                        <a:spcBef>
                          <a:spcPct val="20000"/>
                        </a:spcBef>
                        <a:defRPr>
                          <a:solidFill>
                            <a:schemeClr val="tx1"/>
                          </a:solidFill>
                          <a:latin typeface="Comic Sans MS" panose="030F0702030302020204" pitchFamily="66" charset="0"/>
                        </a:defRPr>
                      </a:lvl5pPr>
                      <a:lvl6pPr fontAlgn="base">
                        <a:spcBef>
                          <a:spcPct val="20000"/>
                        </a:spcBef>
                        <a:spcAft>
                          <a:spcPct val="0"/>
                        </a:spcAft>
                        <a:defRPr>
                          <a:solidFill>
                            <a:schemeClr val="tx1"/>
                          </a:solidFill>
                          <a:latin typeface="Comic Sans MS" panose="030F0702030302020204" pitchFamily="66" charset="0"/>
                        </a:defRPr>
                      </a:lvl6pPr>
                      <a:lvl7pPr fontAlgn="base">
                        <a:spcBef>
                          <a:spcPct val="20000"/>
                        </a:spcBef>
                        <a:spcAft>
                          <a:spcPct val="0"/>
                        </a:spcAft>
                        <a:defRPr>
                          <a:solidFill>
                            <a:schemeClr val="tx1"/>
                          </a:solidFill>
                          <a:latin typeface="Comic Sans MS" panose="030F0702030302020204" pitchFamily="66" charset="0"/>
                        </a:defRPr>
                      </a:lvl7pPr>
                      <a:lvl8pPr fontAlgn="base">
                        <a:spcBef>
                          <a:spcPct val="20000"/>
                        </a:spcBef>
                        <a:spcAft>
                          <a:spcPct val="0"/>
                        </a:spcAft>
                        <a:defRPr>
                          <a:solidFill>
                            <a:schemeClr val="tx1"/>
                          </a:solidFill>
                          <a:latin typeface="Comic Sans MS" panose="030F0702030302020204" pitchFamily="66" charset="0"/>
                        </a:defRPr>
                      </a:lvl8pPr>
                      <a:lvl9pPr fontAlgn="base">
                        <a:spcBef>
                          <a:spcPct val="20000"/>
                        </a:spcBef>
                        <a:spcAft>
                          <a:spcPct val="0"/>
                        </a:spcAft>
                        <a:defRPr>
                          <a:solidFill>
                            <a:schemeClr val="tx1"/>
                          </a:solidFill>
                          <a:latin typeface="Comic Sans MS" panose="030F0702030302020204" pitchFamily="66"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a:ln>
                            <a:noFill/>
                          </a:ln>
                          <a:solidFill>
                            <a:schemeClr val="tx1"/>
                          </a:solidFill>
                          <a:effectLst/>
                          <a:latin typeface="Comic Sans MS" panose="030F0702030302020204" pitchFamily="66" charset="0"/>
                        </a:rPr>
                        <a:t>/th/</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omic Sans MS" panose="030F0702030302020204" pitchFamily="66" charset="0"/>
                        </a:defRPr>
                      </a:lvl1pPr>
                      <a:lvl2pPr>
                        <a:spcBef>
                          <a:spcPct val="20000"/>
                        </a:spcBef>
                        <a:defRPr sz="2400">
                          <a:solidFill>
                            <a:schemeClr val="tx1"/>
                          </a:solidFill>
                          <a:latin typeface="Comic Sans MS" panose="030F0702030302020204" pitchFamily="66" charset="0"/>
                        </a:defRPr>
                      </a:lvl2pPr>
                      <a:lvl3pPr>
                        <a:spcBef>
                          <a:spcPct val="20000"/>
                        </a:spcBef>
                        <a:defRPr sz="2000">
                          <a:solidFill>
                            <a:schemeClr val="tx1"/>
                          </a:solidFill>
                          <a:latin typeface="Comic Sans MS" panose="030F0702030302020204" pitchFamily="66" charset="0"/>
                        </a:defRPr>
                      </a:lvl3pPr>
                      <a:lvl4pPr>
                        <a:spcBef>
                          <a:spcPct val="20000"/>
                        </a:spcBef>
                        <a:defRPr>
                          <a:solidFill>
                            <a:schemeClr val="tx1"/>
                          </a:solidFill>
                          <a:latin typeface="Comic Sans MS" panose="030F0702030302020204" pitchFamily="66" charset="0"/>
                        </a:defRPr>
                      </a:lvl4pPr>
                      <a:lvl5pPr>
                        <a:spcBef>
                          <a:spcPct val="20000"/>
                        </a:spcBef>
                        <a:defRPr>
                          <a:solidFill>
                            <a:schemeClr val="tx1"/>
                          </a:solidFill>
                          <a:latin typeface="Comic Sans MS" panose="030F0702030302020204" pitchFamily="66" charset="0"/>
                        </a:defRPr>
                      </a:lvl5pPr>
                      <a:lvl6pPr fontAlgn="base">
                        <a:spcBef>
                          <a:spcPct val="20000"/>
                        </a:spcBef>
                        <a:spcAft>
                          <a:spcPct val="0"/>
                        </a:spcAft>
                        <a:defRPr>
                          <a:solidFill>
                            <a:schemeClr val="tx1"/>
                          </a:solidFill>
                          <a:latin typeface="Comic Sans MS" panose="030F0702030302020204" pitchFamily="66" charset="0"/>
                        </a:defRPr>
                      </a:lvl6pPr>
                      <a:lvl7pPr fontAlgn="base">
                        <a:spcBef>
                          <a:spcPct val="20000"/>
                        </a:spcBef>
                        <a:spcAft>
                          <a:spcPct val="0"/>
                        </a:spcAft>
                        <a:defRPr>
                          <a:solidFill>
                            <a:schemeClr val="tx1"/>
                          </a:solidFill>
                          <a:latin typeface="Comic Sans MS" panose="030F0702030302020204" pitchFamily="66" charset="0"/>
                        </a:defRPr>
                      </a:lvl7pPr>
                      <a:lvl8pPr fontAlgn="base">
                        <a:spcBef>
                          <a:spcPct val="20000"/>
                        </a:spcBef>
                        <a:spcAft>
                          <a:spcPct val="0"/>
                        </a:spcAft>
                        <a:defRPr>
                          <a:solidFill>
                            <a:schemeClr val="tx1"/>
                          </a:solidFill>
                          <a:latin typeface="Comic Sans MS" panose="030F0702030302020204" pitchFamily="66" charset="0"/>
                        </a:defRPr>
                      </a:lvl8pPr>
                      <a:lvl9pPr fontAlgn="base">
                        <a:spcBef>
                          <a:spcPct val="20000"/>
                        </a:spcBef>
                        <a:spcAft>
                          <a:spcPct val="0"/>
                        </a:spcAft>
                        <a:defRPr>
                          <a:solidFill>
                            <a:schemeClr val="tx1"/>
                          </a:solidFill>
                          <a:latin typeface="Comic Sans MS" panose="030F0702030302020204" pitchFamily="66"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a:ln>
                            <a:noFill/>
                          </a:ln>
                          <a:solidFill>
                            <a:schemeClr val="tx1"/>
                          </a:solidFill>
                          <a:effectLst/>
                          <a:latin typeface="Comic Sans MS" panose="030F0702030302020204" pitchFamily="66" charset="0"/>
                        </a:rPr>
                        <a:t>/th/</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omic Sans MS" panose="030F0702030302020204" pitchFamily="66" charset="0"/>
                        </a:defRPr>
                      </a:lvl1pPr>
                      <a:lvl2pPr>
                        <a:spcBef>
                          <a:spcPct val="20000"/>
                        </a:spcBef>
                        <a:defRPr sz="2400">
                          <a:solidFill>
                            <a:schemeClr val="tx1"/>
                          </a:solidFill>
                          <a:latin typeface="Comic Sans MS" panose="030F0702030302020204" pitchFamily="66" charset="0"/>
                        </a:defRPr>
                      </a:lvl2pPr>
                      <a:lvl3pPr>
                        <a:spcBef>
                          <a:spcPct val="20000"/>
                        </a:spcBef>
                        <a:defRPr sz="2000">
                          <a:solidFill>
                            <a:schemeClr val="tx1"/>
                          </a:solidFill>
                          <a:latin typeface="Comic Sans MS" panose="030F0702030302020204" pitchFamily="66" charset="0"/>
                        </a:defRPr>
                      </a:lvl3pPr>
                      <a:lvl4pPr>
                        <a:spcBef>
                          <a:spcPct val="20000"/>
                        </a:spcBef>
                        <a:defRPr>
                          <a:solidFill>
                            <a:schemeClr val="tx1"/>
                          </a:solidFill>
                          <a:latin typeface="Comic Sans MS" panose="030F0702030302020204" pitchFamily="66" charset="0"/>
                        </a:defRPr>
                      </a:lvl4pPr>
                      <a:lvl5pPr>
                        <a:spcBef>
                          <a:spcPct val="20000"/>
                        </a:spcBef>
                        <a:defRPr>
                          <a:solidFill>
                            <a:schemeClr val="tx1"/>
                          </a:solidFill>
                          <a:latin typeface="Comic Sans MS" panose="030F0702030302020204" pitchFamily="66" charset="0"/>
                        </a:defRPr>
                      </a:lvl5pPr>
                      <a:lvl6pPr fontAlgn="base">
                        <a:spcBef>
                          <a:spcPct val="20000"/>
                        </a:spcBef>
                        <a:spcAft>
                          <a:spcPct val="0"/>
                        </a:spcAft>
                        <a:defRPr>
                          <a:solidFill>
                            <a:schemeClr val="tx1"/>
                          </a:solidFill>
                          <a:latin typeface="Comic Sans MS" panose="030F0702030302020204" pitchFamily="66" charset="0"/>
                        </a:defRPr>
                      </a:lvl6pPr>
                      <a:lvl7pPr fontAlgn="base">
                        <a:spcBef>
                          <a:spcPct val="20000"/>
                        </a:spcBef>
                        <a:spcAft>
                          <a:spcPct val="0"/>
                        </a:spcAft>
                        <a:defRPr>
                          <a:solidFill>
                            <a:schemeClr val="tx1"/>
                          </a:solidFill>
                          <a:latin typeface="Comic Sans MS" panose="030F0702030302020204" pitchFamily="66" charset="0"/>
                        </a:defRPr>
                      </a:lvl7pPr>
                      <a:lvl8pPr fontAlgn="base">
                        <a:spcBef>
                          <a:spcPct val="20000"/>
                        </a:spcBef>
                        <a:spcAft>
                          <a:spcPct val="0"/>
                        </a:spcAft>
                        <a:defRPr>
                          <a:solidFill>
                            <a:schemeClr val="tx1"/>
                          </a:solidFill>
                          <a:latin typeface="Comic Sans MS" panose="030F0702030302020204" pitchFamily="66" charset="0"/>
                        </a:defRPr>
                      </a:lvl8pPr>
                      <a:lvl9pPr fontAlgn="base">
                        <a:spcBef>
                          <a:spcPct val="20000"/>
                        </a:spcBef>
                        <a:spcAft>
                          <a:spcPct val="0"/>
                        </a:spcAft>
                        <a:defRPr>
                          <a:solidFill>
                            <a:schemeClr val="tx1"/>
                          </a:solidFill>
                          <a:latin typeface="Comic Sans MS" panose="030F0702030302020204" pitchFamily="66"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a:ln>
                            <a:noFill/>
                          </a:ln>
                          <a:solidFill>
                            <a:schemeClr val="tx1"/>
                          </a:solidFill>
                          <a:effectLst/>
                          <a:latin typeface="Comic Sans MS" panose="030F0702030302020204" pitchFamily="66" charset="0"/>
                        </a:rPr>
                        <a:t>/ch/</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1130300">
                <a:tc>
                  <a:txBody>
                    <a:bodyPr/>
                    <a:lstStyle>
                      <a:lvl1pPr>
                        <a:spcBef>
                          <a:spcPct val="20000"/>
                        </a:spcBef>
                        <a:defRPr sz="2800">
                          <a:solidFill>
                            <a:schemeClr val="tx1"/>
                          </a:solidFill>
                          <a:latin typeface="Comic Sans MS" panose="030F0702030302020204" pitchFamily="66" charset="0"/>
                        </a:defRPr>
                      </a:lvl1pPr>
                      <a:lvl2pPr>
                        <a:spcBef>
                          <a:spcPct val="20000"/>
                        </a:spcBef>
                        <a:defRPr sz="2400">
                          <a:solidFill>
                            <a:schemeClr val="tx1"/>
                          </a:solidFill>
                          <a:latin typeface="Comic Sans MS" panose="030F0702030302020204" pitchFamily="66" charset="0"/>
                        </a:defRPr>
                      </a:lvl2pPr>
                      <a:lvl3pPr>
                        <a:spcBef>
                          <a:spcPct val="20000"/>
                        </a:spcBef>
                        <a:defRPr sz="2000">
                          <a:solidFill>
                            <a:schemeClr val="tx1"/>
                          </a:solidFill>
                          <a:latin typeface="Comic Sans MS" panose="030F0702030302020204" pitchFamily="66" charset="0"/>
                        </a:defRPr>
                      </a:lvl3pPr>
                      <a:lvl4pPr>
                        <a:spcBef>
                          <a:spcPct val="20000"/>
                        </a:spcBef>
                        <a:defRPr>
                          <a:solidFill>
                            <a:schemeClr val="tx1"/>
                          </a:solidFill>
                          <a:latin typeface="Comic Sans MS" panose="030F0702030302020204" pitchFamily="66" charset="0"/>
                        </a:defRPr>
                      </a:lvl4pPr>
                      <a:lvl5pPr>
                        <a:spcBef>
                          <a:spcPct val="20000"/>
                        </a:spcBef>
                        <a:defRPr>
                          <a:solidFill>
                            <a:schemeClr val="tx1"/>
                          </a:solidFill>
                          <a:latin typeface="Comic Sans MS" panose="030F0702030302020204" pitchFamily="66" charset="0"/>
                        </a:defRPr>
                      </a:lvl5pPr>
                      <a:lvl6pPr fontAlgn="base">
                        <a:spcBef>
                          <a:spcPct val="20000"/>
                        </a:spcBef>
                        <a:spcAft>
                          <a:spcPct val="0"/>
                        </a:spcAft>
                        <a:defRPr>
                          <a:solidFill>
                            <a:schemeClr val="tx1"/>
                          </a:solidFill>
                          <a:latin typeface="Comic Sans MS" panose="030F0702030302020204" pitchFamily="66" charset="0"/>
                        </a:defRPr>
                      </a:lvl6pPr>
                      <a:lvl7pPr fontAlgn="base">
                        <a:spcBef>
                          <a:spcPct val="20000"/>
                        </a:spcBef>
                        <a:spcAft>
                          <a:spcPct val="0"/>
                        </a:spcAft>
                        <a:defRPr>
                          <a:solidFill>
                            <a:schemeClr val="tx1"/>
                          </a:solidFill>
                          <a:latin typeface="Comic Sans MS" panose="030F0702030302020204" pitchFamily="66" charset="0"/>
                        </a:defRPr>
                      </a:lvl7pPr>
                      <a:lvl8pPr fontAlgn="base">
                        <a:spcBef>
                          <a:spcPct val="20000"/>
                        </a:spcBef>
                        <a:spcAft>
                          <a:spcPct val="0"/>
                        </a:spcAft>
                        <a:defRPr>
                          <a:solidFill>
                            <a:schemeClr val="tx1"/>
                          </a:solidFill>
                          <a:latin typeface="Comic Sans MS" panose="030F0702030302020204" pitchFamily="66" charset="0"/>
                        </a:defRPr>
                      </a:lvl8pPr>
                      <a:lvl9pPr fontAlgn="base">
                        <a:spcBef>
                          <a:spcPct val="20000"/>
                        </a:spcBef>
                        <a:spcAft>
                          <a:spcPct val="0"/>
                        </a:spcAft>
                        <a:defRPr>
                          <a:solidFill>
                            <a:schemeClr val="tx1"/>
                          </a:solidFill>
                          <a:latin typeface="Comic Sans MS" panose="030F0702030302020204" pitchFamily="66"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a:ln>
                            <a:noFill/>
                          </a:ln>
                          <a:solidFill>
                            <a:schemeClr val="tx1"/>
                          </a:solidFill>
                          <a:effectLst/>
                          <a:latin typeface="Comic Sans MS" panose="030F0702030302020204" pitchFamily="66" charset="0"/>
                        </a:rPr>
                        <a:t>/sh/</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omic Sans MS" panose="030F0702030302020204" pitchFamily="66" charset="0"/>
                        </a:defRPr>
                      </a:lvl1pPr>
                      <a:lvl2pPr>
                        <a:spcBef>
                          <a:spcPct val="20000"/>
                        </a:spcBef>
                        <a:defRPr sz="2400">
                          <a:solidFill>
                            <a:schemeClr val="tx1"/>
                          </a:solidFill>
                          <a:latin typeface="Comic Sans MS" panose="030F0702030302020204" pitchFamily="66" charset="0"/>
                        </a:defRPr>
                      </a:lvl2pPr>
                      <a:lvl3pPr>
                        <a:spcBef>
                          <a:spcPct val="20000"/>
                        </a:spcBef>
                        <a:defRPr sz="2000">
                          <a:solidFill>
                            <a:schemeClr val="tx1"/>
                          </a:solidFill>
                          <a:latin typeface="Comic Sans MS" panose="030F0702030302020204" pitchFamily="66" charset="0"/>
                        </a:defRPr>
                      </a:lvl3pPr>
                      <a:lvl4pPr>
                        <a:spcBef>
                          <a:spcPct val="20000"/>
                        </a:spcBef>
                        <a:defRPr>
                          <a:solidFill>
                            <a:schemeClr val="tx1"/>
                          </a:solidFill>
                          <a:latin typeface="Comic Sans MS" panose="030F0702030302020204" pitchFamily="66" charset="0"/>
                        </a:defRPr>
                      </a:lvl4pPr>
                      <a:lvl5pPr>
                        <a:spcBef>
                          <a:spcPct val="20000"/>
                        </a:spcBef>
                        <a:defRPr>
                          <a:solidFill>
                            <a:schemeClr val="tx1"/>
                          </a:solidFill>
                          <a:latin typeface="Comic Sans MS" panose="030F0702030302020204" pitchFamily="66" charset="0"/>
                        </a:defRPr>
                      </a:lvl5pPr>
                      <a:lvl6pPr fontAlgn="base">
                        <a:spcBef>
                          <a:spcPct val="20000"/>
                        </a:spcBef>
                        <a:spcAft>
                          <a:spcPct val="0"/>
                        </a:spcAft>
                        <a:defRPr>
                          <a:solidFill>
                            <a:schemeClr val="tx1"/>
                          </a:solidFill>
                          <a:latin typeface="Comic Sans MS" panose="030F0702030302020204" pitchFamily="66" charset="0"/>
                        </a:defRPr>
                      </a:lvl6pPr>
                      <a:lvl7pPr fontAlgn="base">
                        <a:spcBef>
                          <a:spcPct val="20000"/>
                        </a:spcBef>
                        <a:spcAft>
                          <a:spcPct val="0"/>
                        </a:spcAft>
                        <a:defRPr>
                          <a:solidFill>
                            <a:schemeClr val="tx1"/>
                          </a:solidFill>
                          <a:latin typeface="Comic Sans MS" panose="030F0702030302020204" pitchFamily="66" charset="0"/>
                        </a:defRPr>
                      </a:lvl7pPr>
                      <a:lvl8pPr fontAlgn="base">
                        <a:spcBef>
                          <a:spcPct val="20000"/>
                        </a:spcBef>
                        <a:spcAft>
                          <a:spcPct val="0"/>
                        </a:spcAft>
                        <a:defRPr>
                          <a:solidFill>
                            <a:schemeClr val="tx1"/>
                          </a:solidFill>
                          <a:latin typeface="Comic Sans MS" panose="030F0702030302020204" pitchFamily="66" charset="0"/>
                        </a:defRPr>
                      </a:lvl8pPr>
                      <a:lvl9pPr fontAlgn="base">
                        <a:spcBef>
                          <a:spcPct val="20000"/>
                        </a:spcBef>
                        <a:spcAft>
                          <a:spcPct val="0"/>
                        </a:spcAft>
                        <a:defRPr>
                          <a:solidFill>
                            <a:schemeClr val="tx1"/>
                          </a:solidFill>
                          <a:latin typeface="Comic Sans MS" panose="030F0702030302020204" pitchFamily="66"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a:ln>
                            <a:noFill/>
                          </a:ln>
                          <a:solidFill>
                            <a:schemeClr val="tx1"/>
                          </a:solidFill>
                          <a:effectLst/>
                          <a:latin typeface="Comic Sans MS" panose="030F0702030302020204" pitchFamily="66" charset="0"/>
                        </a:rPr>
                        <a:t>/zh/</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omic Sans MS" panose="030F0702030302020204" pitchFamily="66" charset="0"/>
                        </a:defRPr>
                      </a:lvl1pPr>
                      <a:lvl2pPr>
                        <a:spcBef>
                          <a:spcPct val="20000"/>
                        </a:spcBef>
                        <a:defRPr sz="2400">
                          <a:solidFill>
                            <a:schemeClr val="tx1"/>
                          </a:solidFill>
                          <a:latin typeface="Comic Sans MS" panose="030F0702030302020204" pitchFamily="66" charset="0"/>
                        </a:defRPr>
                      </a:lvl2pPr>
                      <a:lvl3pPr>
                        <a:spcBef>
                          <a:spcPct val="20000"/>
                        </a:spcBef>
                        <a:defRPr sz="2000">
                          <a:solidFill>
                            <a:schemeClr val="tx1"/>
                          </a:solidFill>
                          <a:latin typeface="Comic Sans MS" panose="030F0702030302020204" pitchFamily="66" charset="0"/>
                        </a:defRPr>
                      </a:lvl3pPr>
                      <a:lvl4pPr>
                        <a:spcBef>
                          <a:spcPct val="20000"/>
                        </a:spcBef>
                        <a:defRPr>
                          <a:solidFill>
                            <a:schemeClr val="tx1"/>
                          </a:solidFill>
                          <a:latin typeface="Comic Sans MS" panose="030F0702030302020204" pitchFamily="66" charset="0"/>
                        </a:defRPr>
                      </a:lvl4pPr>
                      <a:lvl5pPr>
                        <a:spcBef>
                          <a:spcPct val="20000"/>
                        </a:spcBef>
                        <a:defRPr>
                          <a:solidFill>
                            <a:schemeClr val="tx1"/>
                          </a:solidFill>
                          <a:latin typeface="Comic Sans MS" panose="030F0702030302020204" pitchFamily="66" charset="0"/>
                        </a:defRPr>
                      </a:lvl5pPr>
                      <a:lvl6pPr fontAlgn="base">
                        <a:spcBef>
                          <a:spcPct val="20000"/>
                        </a:spcBef>
                        <a:spcAft>
                          <a:spcPct val="0"/>
                        </a:spcAft>
                        <a:defRPr>
                          <a:solidFill>
                            <a:schemeClr val="tx1"/>
                          </a:solidFill>
                          <a:latin typeface="Comic Sans MS" panose="030F0702030302020204" pitchFamily="66" charset="0"/>
                        </a:defRPr>
                      </a:lvl6pPr>
                      <a:lvl7pPr fontAlgn="base">
                        <a:spcBef>
                          <a:spcPct val="20000"/>
                        </a:spcBef>
                        <a:spcAft>
                          <a:spcPct val="0"/>
                        </a:spcAft>
                        <a:defRPr>
                          <a:solidFill>
                            <a:schemeClr val="tx1"/>
                          </a:solidFill>
                          <a:latin typeface="Comic Sans MS" panose="030F0702030302020204" pitchFamily="66" charset="0"/>
                        </a:defRPr>
                      </a:lvl7pPr>
                      <a:lvl8pPr fontAlgn="base">
                        <a:spcBef>
                          <a:spcPct val="20000"/>
                        </a:spcBef>
                        <a:spcAft>
                          <a:spcPct val="0"/>
                        </a:spcAft>
                        <a:defRPr>
                          <a:solidFill>
                            <a:schemeClr val="tx1"/>
                          </a:solidFill>
                          <a:latin typeface="Comic Sans MS" panose="030F0702030302020204" pitchFamily="66" charset="0"/>
                        </a:defRPr>
                      </a:lvl8pPr>
                      <a:lvl9pPr fontAlgn="base">
                        <a:spcBef>
                          <a:spcPct val="20000"/>
                        </a:spcBef>
                        <a:spcAft>
                          <a:spcPct val="0"/>
                        </a:spcAft>
                        <a:defRPr>
                          <a:solidFill>
                            <a:schemeClr val="tx1"/>
                          </a:solidFill>
                          <a:latin typeface="Comic Sans MS" panose="030F0702030302020204" pitchFamily="66"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a:ln>
                            <a:noFill/>
                          </a:ln>
                          <a:solidFill>
                            <a:schemeClr val="tx1"/>
                          </a:solidFill>
                          <a:effectLst/>
                          <a:latin typeface="Comic Sans MS" panose="030F0702030302020204" pitchFamily="66" charset="0"/>
                        </a:rPr>
                        <a:t>/a/</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omic Sans MS" panose="030F0702030302020204" pitchFamily="66" charset="0"/>
                        </a:defRPr>
                      </a:lvl1pPr>
                      <a:lvl2pPr>
                        <a:spcBef>
                          <a:spcPct val="20000"/>
                        </a:spcBef>
                        <a:defRPr sz="2400">
                          <a:solidFill>
                            <a:schemeClr val="tx1"/>
                          </a:solidFill>
                          <a:latin typeface="Comic Sans MS" panose="030F0702030302020204" pitchFamily="66" charset="0"/>
                        </a:defRPr>
                      </a:lvl2pPr>
                      <a:lvl3pPr>
                        <a:spcBef>
                          <a:spcPct val="20000"/>
                        </a:spcBef>
                        <a:defRPr sz="2000">
                          <a:solidFill>
                            <a:schemeClr val="tx1"/>
                          </a:solidFill>
                          <a:latin typeface="Comic Sans MS" panose="030F0702030302020204" pitchFamily="66" charset="0"/>
                        </a:defRPr>
                      </a:lvl3pPr>
                      <a:lvl4pPr>
                        <a:spcBef>
                          <a:spcPct val="20000"/>
                        </a:spcBef>
                        <a:defRPr>
                          <a:solidFill>
                            <a:schemeClr val="tx1"/>
                          </a:solidFill>
                          <a:latin typeface="Comic Sans MS" panose="030F0702030302020204" pitchFamily="66" charset="0"/>
                        </a:defRPr>
                      </a:lvl4pPr>
                      <a:lvl5pPr>
                        <a:spcBef>
                          <a:spcPct val="20000"/>
                        </a:spcBef>
                        <a:defRPr>
                          <a:solidFill>
                            <a:schemeClr val="tx1"/>
                          </a:solidFill>
                          <a:latin typeface="Comic Sans MS" panose="030F0702030302020204" pitchFamily="66" charset="0"/>
                        </a:defRPr>
                      </a:lvl5pPr>
                      <a:lvl6pPr fontAlgn="base">
                        <a:spcBef>
                          <a:spcPct val="20000"/>
                        </a:spcBef>
                        <a:spcAft>
                          <a:spcPct val="0"/>
                        </a:spcAft>
                        <a:defRPr>
                          <a:solidFill>
                            <a:schemeClr val="tx1"/>
                          </a:solidFill>
                          <a:latin typeface="Comic Sans MS" panose="030F0702030302020204" pitchFamily="66" charset="0"/>
                        </a:defRPr>
                      </a:lvl6pPr>
                      <a:lvl7pPr fontAlgn="base">
                        <a:spcBef>
                          <a:spcPct val="20000"/>
                        </a:spcBef>
                        <a:spcAft>
                          <a:spcPct val="0"/>
                        </a:spcAft>
                        <a:defRPr>
                          <a:solidFill>
                            <a:schemeClr val="tx1"/>
                          </a:solidFill>
                          <a:latin typeface="Comic Sans MS" panose="030F0702030302020204" pitchFamily="66" charset="0"/>
                        </a:defRPr>
                      </a:lvl7pPr>
                      <a:lvl8pPr fontAlgn="base">
                        <a:spcBef>
                          <a:spcPct val="20000"/>
                        </a:spcBef>
                        <a:spcAft>
                          <a:spcPct val="0"/>
                        </a:spcAft>
                        <a:defRPr>
                          <a:solidFill>
                            <a:schemeClr val="tx1"/>
                          </a:solidFill>
                          <a:latin typeface="Comic Sans MS" panose="030F0702030302020204" pitchFamily="66" charset="0"/>
                        </a:defRPr>
                      </a:lvl8pPr>
                      <a:lvl9pPr fontAlgn="base">
                        <a:spcBef>
                          <a:spcPct val="20000"/>
                        </a:spcBef>
                        <a:spcAft>
                          <a:spcPct val="0"/>
                        </a:spcAft>
                        <a:defRPr>
                          <a:solidFill>
                            <a:schemeClr val="tx1"/>
                          </a:solidFill>
                          <a:latin typeface="Comic Sans MS" panose="030F0702030302020204" pitchFamily="66"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a:ln>
                            <a:noFill/>
                          </a:ln>
                          <a:solidFill>
                            <a:schemeClr val="tx1"/>
                          </a:solidFill>
                          <a:effectLst/>
                          <a:latin typeface="Comic Sans MS" panose="030F0702030302020204" pitchFamily="66" charset="0"/>
                        </a:rPr>
                        <a:t>/e/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omic Sans MS" panose="030F0702030302020204" pitchFamily="66" charset="0"/>
                        </a:defRPr>
                      </a:lvl1pPr>
                      <a:lvl2pPr>
                        <a:spcBef>
                          <a:spcPct val="20000"/>
                        </a:spcBef>
                        <a:defRPr sz="2400">
                          <a:solidFill>
                            <a:schemeClr val="tx1"/>
                          </a:solidFill>
                          <a:latin typeface="Comic Sans MS" panose="030F0702030302020204" pitchFamily="66" charset="0"/>
                        </a:defRPr>
                      </a:lvl2pPr>
                      <a:lvl3pPr>
                        <a:spcBef>
                          <a:spcPct val="20000"/>
                        </a:spcBef>
                        <a:defRPr sz="2000">
                          <a:solidFill>
                            <a:schemeClr val="tx1"/>
                          </a:solidFill>
                          <a:latin typeface="Comic Sans MS" panose="030F0702030302020204" pitchFamily="66" charset="0"/>
                        </a:defRPr>
                      </a:lvl3pPr>
                      <a:lvl4pPr>
                        <a:spcBef>
                          <a:spcPct val="20000"/>
                        </a:spcBef>
                        <a:defRPr>
                          <a:solidFill>
                            <a:schemeClr val="tx1"/>
                          </a:solidFill>
                          <a:latin typeface="Comic Sans MS" panose="030F0702030302020204" pitchFamily="66" charset="0"/>
                        </a:defRPr>
                      </a:lvl4pPr>
                      <a:lvl5pPr>
                        <a:spcBef>
                          <a:spcPct val="20000"/>
                        </a:spcBef>
                        <a:defRPr>
                          <a:solidFill>
                            <a:schemeClr val="tx1"/>
                          </a:solidFill>
                          <a:latin typeface="Comic Sans MS" panose="030F0702030302020204" pitchFamily="66" charset="0"/>
                        </a:defRPr>
                      </a:lvl5pPr>
                      <a:lvl6pPr fontAlgn="base">
                        <a:spcBef>
                          <a:spcPct val="20000"/>
                        </a:spcBef>
                        <a:spcAft>
                          <a:spcPct val="0"/>
                        </a:spcAft>
                        <a:defRPr>
                          <a:solidFill>
                            <a:schemeClr val="tx1"/>
                          </a:solidFill>
                          <a:latin typeface="Comic Sans MS" panose="030F0702030302020204" pitchFamily="66" charset="0"/>
                        </a:defRPr>
                      </a:lvl6pPr>
                      <a:lvl7pPr fontAlgn="base">
                        <a:spcBef>
                          <a:spcPct val="20000"/>
                        </a:spcBef>
                        <a:spcAft>
                          <a:spcPct val="0"/>
                        </a:spcAft>
                        <a:defRPr>
                          <a:solidFill>
                            <a:schemeClr val="tx1"/>
                          </a:solidFill>
                          <a:latin typeface="Comic Sans MS" panose="030F0702030302020204" pitchFamily="66" charset="0"/>
                        </a:defRPr>
                      </a:lvl7pPr>
                      <a:lvl8pPr fontAlgn="base">
                        <a:spcBef>
                          <a:spcPct val="20000"/>
                        </a:spcBef>
                        <a:spcAft>
                          <a:spcPct val="0"/>
                        </a:spcAft>
                        <a:defRPr>
                          <a:solidFill>
                            <a:schemeClr val="tx1"/>
                          </a:solidFill>
                          <a:latin typeface="Comic Sans MS" panose="030F0702030302020204" pitchFamily="66" charset="0"/>
                        </a:defRPr>
                      </a:lvl8pPr>
                      <a:lvl9pPr fontAlgn="base">
                        <a:spcBef>
                          <a:spcPct val="20000"/>
                        </a:spcBef>
                        <a:spcAft>
                          <a:spcPct val="0"/>
                        </a:spcAft>
                        <a:defRPr>
                          <a:solidFill>
                            <a:schemeClr val="tx1"/>
                          </a:solidFill>
                          <a:latin typeface="Comic Sans MS" panose="030F0702030302020204" pitchFamily="66"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a:ln>
                            <a:noFill/>
                          </a:ln>
                          <a:solidFill>
                            <a:schemeClr val="tx1"/>
                          </a:solidFill>
                          <a:effectLst/>
                          <a:latin typeface="Comic Sans MS" panose="030F0702030302020204" pitchFamily="66" charset="0"/>
                        </a:rPr>
                        <a:t>/i/</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omic Sans MS" panose="030F0702030302020204" pitchFamily="66" charset="0"/>
                        </a:defRPr>
                      </a:lvl1pPr>
                      <a:lvl2pPr>
                        <a:spcBef>
                          <a:spcPct val="20000"/>
                        </a:spcBef>
                        <a:defRPr sz="2400">
                          <a:solidFill>
                            <a:schemeClr val="tx1"/>
                          </a:solidFill>
                          <a:latin typeface="Comic Sans MS" panose="030F0702030302020204" pitchFamily="66" charset="0"/>
                        </a:defRPr>
                      </a:lvl2pPr>
                      <a:lvl3pPr>
                        <a:spcBef>
                          <a:spcPct val="20000"/>
                        </a:spcBef>
                        <a:defRPr sz="2000">
                          <a:solidFill>
                            <a:schemeClr val="tx1"/>
                          </a:solidFill>
                          <a:latin typeface="Comic Sans MS" panose="030F0702030302020204" pitchFamily="66" charset="0"/>
                        </a:defRPr>
                      </a:lvl3pPr>
                      <a:lvl4pPr>
                        <a:spcBef>
                          <a:spcPct val="20000"/>
                        </a:spcBef>
                        <a:defRPr>
                          <a:solidFill>
                            <a:schemeClr val="tx1"/>
                          </a:solidFill>
                          <a:latin typeface="Comic Sans MS" panose="030F0702030302020204" pitchFamily="66" charset="0"/>
                        </a:defRPr>
                      </a:lvl4pPr>
                      <a:lvl5pPr>
                        <a:spcBef>
                          <a:spcPct val="20000"/>
                        </a:spcBef>
                        <a:defRPr>
                          <a:solidFill>
                            <a:schemeClr val="tx1"/>
                          </a:solidFill>
                          <a:latin typeface="Comic Sans MS" panose="030F0702030302020204" pitchFamily="66" charset="0"/>
                        </a:defRPr>
                      </a:lvl5pPr>
                      <a:lvl6pPr fontAlgn="base">
                        <a:spcBef>
                          <a:spcPct val="20000"/>
                        </a:spcBef>
                        <a:spcAft>
                          <a:spcPct val="0"/>
                        </a:spcAft>
                        <a:defRPr>
                          <a:solidFill>
                            <a:schemeClr val="tx1"/>
                          </a:solidFill>
                          <a:latin typeface="Comic Sans MS" panose="030F0702030302020204" pitchFamily="66" charset="0"/>
                        </a:defRPr>
                      </a:lvl6pPr>
                      <a:lvl7pPr fontAlgn="base">
                        <a:spcBef>
                          <a:spcPct val="20000"/>
                        </a:spcBef>
                        <a:spcAft>
                          <a:spcPct val="0"/>
                        </a:spcAft>
                        <a:defRPr>
                          <a:solidFill>
                            <a:schemeClr val="tx1"/>
                          </a:solidFill>
                          <a:latin typeface="Comic Sans MS" panose="030F0702030302020204" pitchFamily="66" charset="0"/>
                        </a:defRPr>
                      </a:lvl7pPr>
                      <a:lvl8pPr fontAlgn="base">
                        <a:spcBef>
                          <a:spcPct val="20000"/>
                        </a:spcBef>
                        <a:spcAft>
                          <a:spcPct val="0"/>
                        </a:spcAft>
                        <a:defRPr>
                          <a:solidFill>
                            <a:schemeClr val="tx1"/>
                          </a:solidFill>
                          <a:latin typeface="Comic Sans MS" panose="030F0702030302020204" pitchFamily="66" charset="0"/>
                        </a:defRPr>
                      </a:lvl8pPr>
                      <a:lvl9pPr fontAlgn="base">
                        <a:spcBef>
                          <a:spcPct val="20000"/>
                        </a:spcBef>
                        <a:spcAft>
                          <a:spcPct val="0"/>
                        </a:spcAft>
                        <a:defRPr>
                          <a:solidFill>
                            <a:schemeClr val="tx1"/>
                          </a:solidFill>
                          <a:latin typeface="Comic Sans MS" panose="030F0702030302020204" pitchFamily="66"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a:ln>
                            <a:noFill/>
                          </a:ln>
                          <a:solidFill>
                            <a:schemeClr val="tx1"/>
                          </a:solidFill>
                          <a:effectLst/>
                          <a:latin typeface="Comic Sans MS" panose="030F0702030302020204" pitchFamily="66" charset="0"/>
                        </a:rPr>
                        <a:t>/o/</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omic Sans MS" panose="030F0702030302020204" pitchFamily="66" charset="0"/>
                        </a:defRPr>
                      </a:lvl1pPr>
                      <a:lvl2pPr>
                        <a:spcBef>
                          <a:spcPct val="20000"/>
                        </a:spcBef>
                        <a:defRPr sz="2400">
                          <a:solidFill>
                            <a:schemeClr val="tx1"/>
                          </a:solidFill>
                          <a:latin typeface="Comic Sans MS" panose="030F0702030302020204" pitchFamily="66" charset="0"/>
                        </a:defRPr>
                      </a:lvl2pPr>
                      <a:lvl3pPr>
                        <a:spcBef>
                          <a:spcPct val="20000"/>
                        </a:spcBef>
                        <a:defRPr sz="2000">
                          <a:solidFill>
                            <a:schemeClr val="tx1"/>
                          </a:solidFill>
                          <a:latin typeface="Comic Sans MS" panose="030F0702030302020204" pitchFamily="66" charset="0"/>
                        </a:defRPr>
                      </a:lvl3pPr>
                      <a:lvl4pPr>
                        <a:spcBef>
                          <a:spcPct val="20000"/>
                        </a:spcBef>
                        <a:defRPr>
                          <a:solidFill>
                            <a:schemeClr val="tx1"/>
                          </a:solidFill>
                          <a:latin typeface="Comic Sans MS" panose="030F0702030302020204" pitchFamily="66" charset="0"/>
                        </a:defRPr>
                      </a:lvl4pPr>
                      <a:lvl5pPr>
                        <a:spcBef>
                          <a:spcPct val="20000"/>
                        </a:spcBef>
                        <a:defRPr>
                          <a:solidFill>
                            <a:schemeClr val="tx1"/>
                          </a:solidFill>
                          <a:latin typeface="Comic Sans MS" panose="030F0702030302020204" pitchFamily="66" charset="0"/>
                        </a:defRPr>
                      </a:lvl5pPr>
                      <a:lvl6pPr fontAlgn="base">
                        <a:spcBef>
                          <a:spcPct val="20000"/>
                        </a:spcBef>
                        <a:spcAft>
                          <a:spcPct val="0"/>
                        </a:spcAft>
                        <a:defRPr>
                          <a:solidFill>
                            <a:schemeClr val="tx1"/>
                          </a:solidFill>
                          <a:latin typeface="Comic Sans MS" panose="030F0702030302020204" pitchFamily="66" charset="0"/>
                        </a:defRPr>
                      </a:lvl6pPr>
                      <a:lvl7pPr fontAlgn="base">
                        <a:spcBef>
                          <a:spcPct val="20000"/>
                        </a:spcBef>
                        <a:spcAft>
                          <a:spcPct val="0"/>
                        </a:spcAft>
                        <a:defRPr>
                          <a:solidFill>
                            <a:schemeClr val="tx1"/>
                          </a:solidFill>
                          <a:latin typeface="Comic Sans MS" panose="030F0702030302020204" pitchFamily="66" charset="0"/>
                        </a:defRPr>
                      </a:lvl7pPr>
                      <a:lvl8pPr fontAlgn="base">
                        <a:spcBef>
                          <a:spcPct val="20000"/>
                        </a:spcBef>
                        <a:spcAft>
                          <a:spcPct val="0"/>
                        </a:spcAft>
                        <a:defRPr>
                          <a:solidFill>
                            <a:schemeClr val="tx1"/>
                          </a:solidFill>
                          <a:latin typeface="Comic Sans MS" panose="030F0702030302020204" pitchFamily="66" charset="0"/>
                        </a:defRPr>
                      </a:lvl8pPr>
                      <a:lvl9pPr fontAlgn="base">
                        <a:spcBef>
                          <a:spcPct val="20000"/>
                        </a:spcBef>
                        <a:spcAft>
                          <a:spcPct val="0"/>
                        </a:spcAft>
                        <a:defRPr>
                          <a:solidFill>
                            <a:schemeClr val="tx1"/>
                          </a:solidFill>
                          <a:latin typeface="Comic Sans MS" panose="030F0702030302020204" pitchFamily="66"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a:ln>
                            <a:noFill/>
                          </a:ln>
                          <a:solidFill>
                            <a:schemeClr val="tx1"/>
                          </a:solidFill>
                          <a:effectLst/>
                          <a:latin typeface="Comic Sans MS" panose="030F0702030302020204" pitchFamily="66" charset="0"/>
                        </a:rPr>
                        <a:t>/u/</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omic Sans MS" panose="030F0702030302020204" pitchFamily="66" charset="0"/>
                        </a:defRPr>
                      </a:lvl1pPr>
                      <a:lvl2pPr>
                        <a:spcBef>
                          <a:spcPct val="20000"/>
                        </a:spcBef>
                        <a:defRPr sz="2400">
                          <a:solidFill>
                            <a:schemeClr val="tx1"/>
                          </a:solidFill>
                          <a:latin typeface="Comic Sans MS" panose="030F0702030302020204" pitchFamily="66" charset="0"/>
                        </a:defRPr>
                      </a:lvl2pPr>
                      <a:lvl3pPr>
                        <a:spcBef>
                          <a:spcPct val="20000"/>
                        </a:spcBef>
                        <a:defRPr sz="2000">
                          <a:solidFill>
                            <a:schemeClr val="tx1"/>
                          </a:solidFill>
                          <a:latin typeface="Comic Sans MS" panose="030F0702030302020204" pitchFamily="66" charset="0"/>
                        </a:defRPr>
                      </a:lvl3pPr>
                      <a:lvl4pPr>
                        <a:spcBef>
                          <a:spcPct val="20000"/>
                        </a:spcBef>
                        <a:defRPr>
                          <a:solidFill>
                            <a:schemeClr val="tx1"/>
                          </a:solidFill>
                          <a:latin typeface="Comic Sans MS" panose="030F0702030302020204" pitchFamily="66" charset="0"/>
                        </a:defRPr>
                      </a:lvl4pPr>
                      <a:lvl5pPr>
                        <a:spcBef>
                          <a:spcPct val="20000"/>
                        </a:spcBef>
                        <a:defRPr>
                          <a:solidFill>
                            <a:schemeClr val="tx1"/>
                          </a:solidFill>
                          <a:latin typeface="Comic Sans MS" panose="030F0702030302020204" pitchFamily="66" charset="0"/>
                        </a:defRPr>
                      </a:lvl5pPr>
                      <a:lvl6pPr fontAlgn="base">
                        <a:spcBef>
                          <a:spcPct val="20000"/>
                        </a:spcBef>
                        <a:spcAft>
                          <a:spcPct val="0"/>
                        </a:spcAft>
                        <a:defRPr>
                          <a:solidFill>
                            <a:schemeClr val="tx1"/>
                          </a:solidFill>
                          <a:latin typeface="Comic Sans MS" panose="030F0702030302020204" pitchFamily="66" charset="0"/>
                        </a:defRPr>
                      </a:lvl6pPr>
                      <a:lvl7pPr fontAlgn="base">
                        <a:spcBef>
                          <a:spcPct val="20000"/>
                        </a:spcBef>
                        <a:spcAft>
                          <a:spcPct val="0"/>
                        </a:spcAft>
                        <a:defRPr>
                          <a:solidFill>
                            <a:schemeClr val="tx1"/>
                          </a:solidFill>
                          <a:latin typeface="Comic Sans MS" panose="030F0702030302020204" pitchFamily="66" charset="0"/>
                        </a:defRPr>
                      </a:lvl7pPr>
                      <a:lvl8pPr fontAlgn="base">
                        <a:spcBef>
                          <a:spcPct val="20000"/>
                        </a:spcBef>
                        <a:spcAft>
                          <a:spcPct val="0"/>
                        </a:spcAft>
                        <a:defRPr>
                          <a:solidFill>
                            <a:schemeClr val="tx1"/>
                          </a:solidFill>
                          <a:latin typeface="Comic Sans MS" panose="030F0702030302020204" pitchFamily="66" charset="0"/>
                        </a:defRPr>
                      </a:lvl8pPr>
                      <a:lvl9pPr fontAlgn="base">
                        <a:spcBef>
                          <a:spcPct val="20000"/>
                        </a:spcBef>
                        <a:spcAft>
                          <a:spcPct val="0"/>
                        </a:spcAft>
                        <a:defRPr>
                          <a:solidFill>
                            <a:schemeClr val="tx1"/>
                          </a:solidFill>
                          <a:latin typeface="Comic Sans MS" panose="030F0702030302020204" pitchFamily="66"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a:ln>
                            <a:noFill/>
                          </a:ln>
                          <a:solidFill>
                            <a:schemeClr val="tx1"/>
                          </a:solidFill>
                          <a:effectLst/>
                          <a:latin typeface="Comic Sans MS" panose="030F0702030302020204" pitchFamily="66" charset="0"/>
                        </a:rPr>
                        <a:t>/ae/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omic Sans MS" panose="030F0702030302020204" pitchFamily="66" charset="0"/>
                        </a:defRPr>
                      </a:lvl1pPr>
                      <a:lvl2pPr>
                        <a:spcBef>
                          <a:spcPct val="20000"/>
                        </a:spcBef>
                        <a:defRPr sz="2400">
                          <a:solidFill>
                            <a:schemeClr val="tx1"/>
                          </a:solidFill>
                          <a:latin typeface="Comic Sans MS" panose="030F0702030302020204" pitchFamily="66" charset="0"/>
                        </a:defRPr>
                      </a:lvl2pPr>
                      <a:lvl3pPr>
                        <a:spcBef>
                          <a:spcPct val="20000"/>
                        </a:spcBef>
                        <a:defRPr sz="2000">
                          <a:solidFill>
                            <a:schemeClr val="tx1"/>
                          </a:solidFill>
                          <a:latin typeface="Comic Sans MS" panose="030F0702030302020204" pitchFamily="66" charset="0"/>
                        </a:defRPr>
                      </a:lvl3pPr>
                      <a:lvl4pPr>
                        <a:spcBef>
                          <a:spcPct val="20000"/>
                        </a:spcBef>
                        <a:defRPr>
                          <a:solidFill>
                            <a:schemeClr val="tx1"/>
                          </a:solidFill>
                          <a:latin typeface="Comic Sans MS" panose="030F0702030302020204" pitchFamily="66" charset="0"/>
                        </a:defRPr>
                      </a:lvl4pPr>
                      <a:lvl5pPr>
                        <a:spcBef>
                          <a:spcPct val="20000"/>
                        </a:spcBef>
                        <a:defRPr>
                          <a:solidFill>
                            <a:schemeClr val="tx1"/>
                          </a:solidFill>
                          <a:latin typeface="Comic Sans MS" panose="030F0702030302020204" pitchFamily="66" charset="0"/>
                        </a:defRPr>
                      </a:lvl5pPr>
                      <a:lvl6pPr fontAlgn="base">
                        <a:spcBef>
                          <a:spcPct val="20000"/>
                        </a:spcBef>
                        <a:spcAft>
                          <a:spcPct val="0"/>
                        </a:spcAft>
                        <a:defRPr>
                          <a:solidFill>
                            <a:schemeClr val="tx1"/>
                          </a:solidFill>
                          <a:latin typeface="Comic Sans MS" panose="030F0702030302020204" pitchFamily="66" charset="0"/>
                        </a:defRPr>
                      </a:lvl6pPr>
                      <a:lvl7pPr fontAlgn="base">
                        <a:spcBef>
                          <a:spcPct val="20000"/>
                        </a:spcBef>
                        <a:spcAft>
                          <a:spcPct val="0"/>
                        </a:spcAft>
                        <a:defRPr>
                          <a:solidFill>
                            <a:schemeClr val="tx1"/>
                          </a:solidFill>
                          <a:latin typeface="Comic Sans MS" panose="030F0702030302020204" pitchFamily="66" charset="0"/>
                        </a:defRPr>
                      </a:lvl7pPr>
                      <a:lvl8pPr fontAlgn="base">
                        <a:spcBef>
                          <a:spcPct val="20000"/>
                        </a:spcBef>
                        <a:spcAft>
                          <a:spcPct val="0"/>
                        </a:spcAft>
                        <a:defRPr>
                          <a:solidFill>
                            <a:schemeClr val="tx1"/>
                          </a:solidFill>
                          <a:latin typeface="Comic Sans MS" panose="030F0702030302020204" pitchFamily="66" charset="0"/>
                        </a:defRPr>
                      </a:lvl8pPr>
                      <a:lvl9pPr fontAlgn="base">
                        <a:spcBef>
                          <a:spcPct val="20000"/>
                        </a:spcBef>
                        <a:spcAft>
                          <a:spcPct val="0"/>
                        </a:spcAft>
                        <a:defRPr>
                          <a:solidFill>
                            <a:schemeClr val="tx1"/>
                          </a:solidFill>
                          <a:latin typeface="Comic Sans MS" panose="030F0702030302020204" pitchFamily="66"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a:ln>
                            <a:noFill/>
                          </a:ln>
                          <a:solidFill>
                            <a:schemeClr val="tx1"/>
                          </a:solidFill>
                          <a:effectLst/>
                          <a:latin typeface="Comic Sans MS" panose="030F0702030302020204" pitchFamily="66" charset="0"/>
                        </a:rPr>
                        <a:t>/ee/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omic Sans MS" panose="030F0702030302020204" pitchFamily="66" charset="0"/>
                        </a:defRPr>
                      </a:lvl1pPr>
                      <a:lvl2pPr>
                        <a:spcBef>
                          <a:spcPct val="20000"/>
                        </a:spcBef>
                        <a:defRPr sz="2400">
                          <a:solidFill>
                            <a:schemeClr val="tx1"/>
                          </a:solidFill>
                          <a:latin typeface="Comic Sans MS" panose="030F0702030302020204" pitchFamily="66" charset="0"/>
                        </a:defRPr>
                      </a:lvl2pPr>
                      <a:lvl3pPr>
                        <a:spcBef>
                          <a:spcPct val="20000"/>
                        </a:spcBef>
                        <a:defRPr sz="2000">
                          <a:solidFill>
                            <a:schemeClr val="tx1"/>
                          </a:solidFill>
                          <a:latin typeface="Comic Sans MS" panose="030F0702030302020204" pitchFamily="66" charset="0"/>
                        </a:defRPr>
                      </a:lvl3pPr>
                      <a:lvl4pPr>
                        <a:spcBef>
                          <a:spcPct val="20000"/>
                        </a:spcBef>
                        <a:defRPr>
                          <a:solidFill>
                            <a:schemeClr val="tx1"/>
                          </a:solidFill>
                          <a:latin typeface="Comic Sans MS" panose="030F0702030302020204" pitchFamily="66" charset="0"/>
                        </a:defRPr>
                      </a:lvl4pPr>
                      <a:lvl5pPr>
                        <a:spcBef>
                          <a:spcPct val="20000"/>
                        </a:spcBef>
                        <a:defRPr>
                          <a:solidFill>
                            <a:schemeClr val="tx1"/>
                          </a:solidFill>
                          <a:latin typeface="Comic Sans MS" panose="030F0702030302020204" pitchFamily="66" charset="0"/>
                        </a:defRPr>
                      </a:lvl5pPr>
                      <a:lvl6pPr fontAlgn="base">
                        <a:spcBef>
                          <a:spcPct val="20000"/>
                        </a:spcBef>
                        <a:spcAft>
                          <a:spcPct val="0"/>
                        </a:spcAft>
                        <a:defRPr>
                          <a:solidFill>
                            <a:schemeClr val="tx1"/>
                          </a:solidFill>
                          <a:latin typeface="Comic Sans MS" panose="030F0702030302020204" pitchFamily="66" charset="0"/>
                        </a:defRPr>
                      </a:lvl6pPr>
                      <a:lvl7pPr fontAlgn="base">
                        <a:spcBef>
                          <a:spcPct val="20000"/>
                        </a:spcBef>
                        <a:spcAft>
                          <a:spcPct val="0"/>
                        </a:spcAft>
                        <a:defRPr>
                          <a:solidFill>
                            <a:schemeClr val="tx1"/>
                          </a:solidFill>
                          <a:latin typeface="Comic Sans MS" panose="030F0702030302020204" pitchFamily="66" charset="0"/>
                        </a:defRPr>
                      </a:lvl7pPr>
                      <a:lvl8pPr fontAlgn="base">
                        <a:spcBef>
                          <a:spcPct val="20000"/>
                        </a:spcBef>
                        <a:spcAft>
                          <a:spcPct val="0"/>
                        </a:spcAft>
                        <a:defRPr>
                          <a:solidFill>
                            <a:schemeClr val="tx1"/>
                          </a:solidFill>
                          <a:latin typeface="Comic Sans MS" panose="030F0702030302020204" pitchFamily="66" charset="0"/>
                        </a:defRPr>
                      </a:lvl8pPr>
                      <a:lvl9pPr fontAlgn="base">
                        <a:spcBef>
                          <a:spcPct val="20000"/>
                        </a:spcBef>
                        <a:spcAft>
                          <a:spcPct val="0"/>
                        </a:spcAft>
                        <a:defRPr>
                          <a:solidFill>
                            <a:schemeClr val="tx1"/>
                          </a:solidFill>
                          <a:latin typeface="Comic Sans MS" panose="030F0702030302020204" pitchFamily="66"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a:ln>
                            <a:noFill/>
                          </a:ln>
                          <a:solidFill>
                            <a:schemeClr val="tx1"/>
                          </a:solidFill>
                          <a:effectLst/>
                          <a:latin typeface="Comic Sans MS" panose="030F0702030302020204" pitchFamily="66" charset="0"/>
                        </a:rPr>
                        <a:t>/ie/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omic Sans MS" panose="030F0702030302020204" pitchFamily="66" charset="0"/>
                        </a:defRPr>
                      </a:lvl1pPr>
                      <a:lvl2pPr>
                        <a:spcBef>
                          <a:spcPct val="20000"/>
                        </a:spcBef>
                        <a:defRPr sz="2400">
                          <a:solidFill>
                            <a:schemeClr val="tx1"/>
                          </a:solidFill>
                          <a:latin typeface="Comic Sans MS" panose="030F0702030302020204" pitchFamily="66" charset="0"/>
                        </a:defRPr>
                      </a:lvl2pPr>
                      <a:lvl3pPr>
                        <a:spcBef>
                          <a:spcPct val="20000"/>
                        </a:spcBef>
                        <a:defRPr sz="2000">
                          <a:solidFill>
                            <a:schemeClr val="tx1"/>
                          </a:solidFill>
                          <a:latin typeface="Comic Sans MS" panose="030F0702030302020204" pitchFamily="66" charset="0"/>
                        </a:defRPr>
                      </a:lvl3pPr>
                      <a:lvl4pPr>
                        <a:spcBef>
                          <a:spcPct val="20000"/>
                        </a:spcBef>
                        <a:defRPr>
                          <a:solidFill>
                            <a:schemeClr val="tx1"/>
                          </a:solidFill>
                          <a:latin typeface="Comic Sans MS" panose="030F0702030302020204" pitchFamily="66" charset="0"/>
                        </a:defRPr>
                      </a:lvl4pPr>
                      <a:lvl5pPr>
                        <a:spcBef>
                          <a:spcPct val="20000"/>
                        </a:spcBef>
                        <a:defRPr>
                          <a:solidFill>
                            <a:schemeClr val="tx1"/>
                          </a:solidFill>
                          <a:latin typeface="Comic Sans MS" panose="030F0702030302020204" pitchFamily="66" charset="0"/>
                        </a:defRPr>
                      </a:lvl5pPr>
                      <a:lvl6pPr fontAlgn="base">
                        <a:spcBef>
                          <a:spcPct val="20000"/>
                        </a:spcBef>
                        <a:spcAft>
                          <a:spcPct val="0"/>
                        </a:spcAft>
                        <a:defRPr>
                          <a:solidFill>
                            <a:schemeClr val="tx1"/>
                          </a:solidFill>
                          <a:latin typeface="Comic Sans MS" panose="030F0702030302020204" pitchFamily="66" charset="0"/>
                        </a:defRPr>
                      </a:lvl6pPr>
                      <a:lvl7pPr fontAlgn="base">
                        <a:spcBef>
                          <a:spcPct val="20000"/>
                        </a:spcBef>
                        <a:spcAft>
                          <a:spcPct val="0"/>
                        </a:spcAft>
                        <a:defRPr>
                          <a:solidFill>
                            <a:schemeClr val="tx1"/>
                          </a:solidFill>
                          <a:latin typeface="Comic Sans MS" panose="030F0702030302020204" pitchFamily="66" charset="0"/>
                        </a:defRPr>
                      </a:lvl7pPr>
                      <a:lvl8pPr fontAlgn="base">
                        <a:spcBef>
                          <a:spcPct val="20000"/>
                        </a:spcBef>
                        <a:spcAft>
                          <a:spcPct val="0"/>
                        </a:spcAft>
                        <a:defRPr>
                          <a:solidFill>
                            <a:schemeClr val="tx1"/>
                          </a:solidFill>
                          <a:latin typeface="Comic Sans MS" panose="030F0702030302020204" pitchFamily="66" charset="0"/>
                        </a:defRPr>
                      </a:lvl8pPr>
                      <a:lvl9pPr fontAlgn="base">
                        <a:spcBef>
                          <a:spcPct val="20000"/>
                        </a:spcBef>
                        <a:spcAft>
                          <a:spcPct val="0"/>
                        </a:spcAft>
                        <a:defRPr>
                          <a:solidFill>
                            <a:schemeClr val="tx1"/>
                          </a:solidFill>
                          <a:latin typeface="Comic Sans MS" panose="030F0702030302020204" pitchFamily="66"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a:ln>
                            <a:noFill/>
                          </a:ln>
                          <a:solidFill>
                            <a:schemeClr val="tx1"/>
                          </a:solidFill>
                          <a:effectLst/>
                          <a:latin typeface="Comic Sans MS" panose="030F0702030302020204" pitchFamily="66" charset="0"/>
                        </a:rPr>
                        <a:t>/oe/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1131887">
                <a:tc>
                  <a:txBody>
                    <a:bodyPr/>
                    <a:lstStyle>
                      <a:lvl1pPr>
                        <a:spcBef>
                          <a:spcPct val="20000"/>
                        </a:spcBef>
                        <a:defRPr sz="2800">
                          <a:solidFill>
                            <a:schemeClr val="tx1"/>
                          </a:solidFill>
                          <a:latin typeface="Comic Sans MS" panose="030F0702030302020204" pitchFamily="66" charset="0"/>
                        </a:defRPr>
                      </a:lvl1pPr>
                      <a:lvl2pPr>
                        <a:spcBef>
                          <a:spcPct val="20000"/>
                        </a:spcBef>
                        <a:defRPr sz="2400">
                          <a:solidFill>
                            <a:schemeClr val="tx1"/>
                          </a:solidFill>
                          <a:latin typeface="Comic Sans MS" panose="030F0702030302020204" pitchFamily="66" charset="0"/>
                        </a:defRPr>
                      </a:lvl2pPr>
                      <a:lvl3pPr>
                        <a:spcBef>
                          <a:spcPct val="20000"/>
                        </a:spcBef>
                        <a:defRPr sz="2000">
                          <a:solidFill>
                            <a:schemeClr val="tx1"/>
                          </a:solidFill>
                          <a:latin typeface="Comic Sans MS" panose="030F0702030302020204" pitchFamily="66" charset="0"/>
                        </a:defRPr>
                      </a:lvl3pPr>
                      <a:lvl4pPr>
                        <a:spcBef>
                          <a:spcPct val="20000"/>
                        </a:spcBef>
                        <a:defRPr>
                          <a:solidFill>
                            <a:schemeClr val="tx1"/>
                          </a:solidFill>
                          <a:latin typeface="Comic Sans MS" panose="030F0702030302020204" pitchFamily="66" charset="0"/>
                        </a:defRPr>
                      </a:lvl4pPr>
                      <a:lvl5pPr>
                        <a:spcBef>
                          <a:spcPct val="20000"/>
                        </a:spcBef>
                        <a:defRPr>
                          <a:solidFill>
                            <a:schemeClr val="tx1"/>
                          </a:solidFill>
                          <a:latin typeface="Comic Sans MS" panose="030F0702030302020204" pitchFamily="66" charset="0"/>
                        </a:defRPr>
                      </a:lvl5pPr>
                      <a:lvl6pPr fontAlgn="base">
                        <a:spcBef>
                          <a:spcPct val="20000"/>
                        </a:spcBef>
                        <a:spcAft>
                          <a:spcPct val="0"/>
                        </a:spcAft>
                        <a:defRPr>
                          <a:solidFill>
                            <a:schemeClr val="tx1"/>
                          </a:solidFill>
                          <a:latin typeface="Comic Sans MS" panose="030F0702030302020204" pitchFamily="66" charset="0"/>
                        </a:defRPr>
                      </a:lvl6pPr>
                      <a:lvl7pPr fontAlgn="base">
                        <a:spcBef>
                          <a:spcPct val="20000"/>
                        </a:spcBef>
                        <a:spcAft>
                          <a:spcPct val="0"/>
                        </a:spcAft>
                        <a:defRPr>
                          <a:solidFill>
                            <a:schemeClr val="tx1"/>
                          </a:solidFill>
                          <a:latin typeface="Comic Sans MS" panose="030F0702030302020204" pitchFamily="66" charset="0"/>
                        </a:defRPr>
                      </a:lvl7pPr>
                      <a:lvl8pPr fontAlgn="base">
                        <a:spcBef>
                          <a:spcPct val="20000"/>
                        </a:spcBef>
                        <a:spcAft>
                          <a:spcPct val="0"/>
                        </a:spcAft>
                        <a:defRPr>
                          <a:solidFill>
                            <a:schemeClr val="tx1"/>
                          </a:solidFill>
                          <a:latin typeface="Comic Sans MS" panose="030F0702030302020204" pitchFamily="66" charset="0"/>
                        </a:defRPr>
                      </a:lvl8pPr>
                      <a:lvl9pPr fontAlgn="base">
                        <a:spcBef>
                          <a:spcPct val="20000"/>
                        </a:spcBef>
                        <a:spcAft>
                          <a:spcPct val="0"/>
                        </a:spcAft>
                        <a:defRPr>
                          <a:solidFill>
                            <a:schemeClr val="tx1"/>
                          </a:solidFill>
                          <a:latin typeface="Comic Sans MS" panose="030F0702030302020204" pitchFamily="66"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a:ln>
                            <a:noFill/>
                          </a:ln>
                          <a:solidFill>
                            <a:schemeClr val="tx1"/>
                          </a:solidFill>
                          <a:effectLst/>
                          <a:latin typeface="Comic Sans MS" panose="030F0702030302020204" pitchFamily="66" charset="0"/>
                        </a:rPr>
                        <a:t>/ue/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omic Sans MS" panose="030F0702030302020204" pitchFamily="66" charset="0"/>
                        </a:defRPr>
                      </a:lvl1pPr>
                      <a:lvl2pPr>
                        <a:spcBef>
                          <a:spcPct val="20000"/>
                        </a:spcBef>
                        <a:defRPr sz="2400">
                          <a:solidFill>
                            <a:schemeClr val="tx1"/>
                          </a:solidFill>
                          <a:latin typeface="Comic Sans MS" panose="030F0702030302020204" pitchFamily="66" charset="0"/>
                        </a:defRPr>
                      </a:lvl2pPr>
                      <a:lvl3pPr>
                        <a:spcBef>
                          <a:spcPct val="20000"/>
                        </a:spcBef>
                        <a:defRPr sz="2000">
                          <a:solidFill>
                            <a:schemeClr val="tx1"/>
                          </a:solidFill>
                          <a:latin typeface="Comic Sans MS" panose="030F0702030302020204" pitchFamily="66" charset="0"/>
                        </a:defRPr>
                      </a:lvl3pPr>
                      <a:lvl4pPr>
                        <a:spcBef>
                          <a:spcPct val="20000"/>
                        </a:spcBef>
                        <a:defRPr>
                          <a:solidFill>
                            <a:schemeClr val="tx1"/>
                          </a:solidFill>
                          <a:latin typeface="Comic Sans MS" panose="030F0702030302020204" pitchFamily="66" charset="0"/>
                        </a:defRPr>
                      </a:lvl4pPr>
                      <a:lvl5pPr>
                        <a:spcBef>
                          <a:spcPct val="20000"/>
                        </a:spcBef>
                        <a:defRPr>
                          <a:solidFill>
                            <a:schemeClr val="tx1"/>
                          </a:solidFill>
                          <a:latin typeface="Comic Sans MS" panose="030F0702030302020204" pitchFamily="66" charset="0"/>
                        </a:defRPr>
                      </a:lvl5pPr>
                      <a:lvl6pPr fontAlgn="base">
                        <a:spcBef>
                          <a:spcPct val="20000"/>
                        </a:spcBef>
                        <a:spcAft>
                          <a:spcPct val="0"/>
                        </a:spcAft>
                        <a:defRPr>
                          <a:solidFill>
                            <a:schemeClr val="tx1"/>
                          </a:solidFill>
                          <a:latin typeface="Comic Sans MS" panose="030F0702030302020204" pitchFamily="66" charset="0"/>
                        </a:defRPr>
                      </a:lvl6pPr>
                      <a:lvl7pPr fontAlgn="base">
                        <a:spcBef>
                          <a:spcPct val="20000"/>
                        </a:spcBef>
                        <a:spcAft>
                          <a:spcPct val="0"/>
                        </a:spcAft>
                        <a:defRPr>
                          <a:solidFill>
                            <a:schemeClr val="tx1"/>
                          </a:solidFill>
                          <a:latin typeface="Comic Sans MS" panose="030F0702030302020204" pitchFamily="66" charset="0"/>
                        </a:defRPr>
                      </a:lvl7pPr>
                      <a:lvl8pPr fontAlgn="base">
                        <a:spcBef>
                          <a:spcPct val="20000"/>
                        </a:spcBef>
                        <a:spcAft>
                          <a:spcPct val="0"/>
                        </a:spcAft>
                        <a:defRPr>
                          <a:solidFill>
                            <a:schemeClr val="tx1"/>
                          </a:solidFill>
                          <a:latin typeface="Comic Sans MS" panose="030F0702030302020204" pitchFamily="66" charset="0"/>
                        </a:defRPr>
                      </a:lvl8pPr>
                      <a:lvl9pPr fontAlgn="base">
                        <a:spcBef>
                          <a:spcPct val="20000"/>
                        </a:spcBef>
                        <a:spcAft>
                          <a:spcPct val="0"/>
                        </a:spcAft>
                        <a:defRPr>
                          <a:solidFill>
                            <a:schemeClr val="tx1"/>
                          </a:solidFill>
                          <a:latin typeface="Comic Sans MS" panose="030F0702030302020204" pitchFamily="66"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a:ln>
                            <a:noFill/>
                          </a:ln>
                          <a:solidFill>
                            <a:schemeClr val="tx1"/>
                          </a:solidFill>
                          <a:effectLst/>
                          <a:latin typeface="Comic Sans MS" panose="030F0702030302020204" pitchFamily="66" charset="0"/>
                        </a:rPr>
                        <a:t>/oo/</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omic Sans MS" panose="030F0702030302020204" pitchFamily="66" charset="0"/>
                        </a:defRPr>
                      </a:lvl1pPr>
                      <a:lvl2pPr>
                        <a:spcBef>
                          <a:spcPct val="20000"/>
                        </a:spcBef>
                        <a:defRPr sz="2400">
                          <a:solidFill>
                            <a:schemeClr val="tx1"/>
                          </a:solidFill>
                          <a:latin typeface="Comic Sans MS" panose="030F0702030302020204" pitchFamily="66" charset="0"/>
                        </a:defRPr>
                      </a:lvl2pPr>
                      <a:lvl3pPr>
                        <a:spcBef>
                          <a:spcPct val="20000"/>
                        </a:spcBef>
                        <a:defRPr sz="2000">
                          <a:solidFill>
                            <a:schemeClr val="tx1"/>
                          </a:solidFill>
                          <a:latin typeface="Comic Sans MS" panose="030F0702030302020204" pitchFamily="66" charset="0"/>
                        </a:defRPr>
                      </a:lvl3pPr>
                      <a:lvl4pPr>
                        <a:spcBef>
                          <a:spcPct val="20000"/>
                        </a:spcBef>
                        <a:defRPr>
                          <a:solidFill>
                            <a:schemeClr val="tx1"/>
                          </a:solidFill>
                          <a:latin typeface="Comic Sans MS" panose="030F0702030302020204" pitchFamily="66" charset="0"/>
                        </a:defRPr>
                      </a:lvl4pPr>
                      <a:lvl5pPr>
                        <a:spcBef>
                          <a:spcPct val="20000"/>
                        </a:spcBef>
                        <a:defRPr>
                          <a:solidFill>
                            <a:schemeClr val="tx1"/>
                          </a:solidFill>
                          <a:latin typeface="Comic Sans MS" panose="030F0702030302020204" pitchFamily="66" charset="0"/>
                        </a:defRPr>
                      </a:lvl5pPr>
                      <a:lvl6pPr fontAlgn="base">
                        <a:spcBef>
                          <a:spcPct val="20000"/>
                        </a:spcBef>
                        <a:spcAft>
                          <a:spcPct val="0"/>
                        </a:spcAft>
                        <a:defRPr>
                          <a:solidFill>
                            <a:schemeClr val="tx1"/>
                          </a:solidFill>
                          <a:latin typeface="Comic Sans MS" panose="030F0702030302020204" pitchFamily="66" charset="0"/>
                        </a:defRPr>
                      </a:lvl6pPr>
                      <a:lvl7pPr fontAlgn="base">
                        <a:spcBef>
                          <a:spcPct val="20000"/>
                        </a:spcBef>
                        <a:spcAft>
                          <a:spcPct val="0"/>
                        </a:spcAft>
                        <a:defRPr>
                          <a:solidFill>
                            <a:schemeClr val="tx1"/>
                          </a:solidFill>
                          <a:latin typeface="Comic Sans MS" panose="030F0702030302020204" pitchFamily="66" charset="0"/>
                        </a:defRPr>
                      </a:lvl7pPr>
                      <a:lvl8pPr fontAlgn="base">
                        <a:spcBef>
                          <a:spcPct val="20000"/>
                        </a:spcBef>
                        <a:spcAft>
                          <a:spcPct val="0"/>
                        </a:spcAft>
                        <a:defRPr>
                          <a:solidFill>
                            <a:schemeClr val="tx1"/>
                          </a:solidFill>
                          <a:latin typeface="Comic Sans MS" panose="030F0702030302020204" pitchFamily="66" charset="0"/>
                        </a:defRPr>
                      </a:lvl8pPr>
                      <a:lvl9pPr fontAlgn="base">
                        <a:spcBef>
                          <a:spcPct val="20000"/>
                        </a:spcBef>
                        <a:spcAft>
                          <a:spcPct val="0"/>
                        </a:spcAft>
                        <a:defRPr>
                          <a:solidFill>
                            <a:schemeClr val="tx1"/>
                          </a:solidFill>
                          <a:latin typeface="Comic Sans MS" panose="030F0702030302020204" pitchFamily="66"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a:ln>
                            <a:noFill/>
                          </a:ln>
                          <a:solidFill>
                            <a:schemeClr val="tx1"/>
                          </a:solidFill>
                          <a:effectLst/>
                          <a:latin typeface="Comic Sans MS" panose="030F0702030302020204" pitchFamily="66" charset="0"/>
                        </a:rPr>
                        <a:t>/ar/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omic Sans MS" panose="030F0702030302020204" pitchFamily="66" charset="0"/>
                        </a:defRPr>
                      </a:lvl1pPr>
                      <a:lvl2pPr>
                        <a:spcBef>
                          <a:spcPct val="20000"/>
                        </a:spcBef>
                        <a:defRPr sz="2400">
                          <a:solidFill>
                            <a:schemeClr val="tx1"/>
                          </a:solidFill>
                          <a:latin typeface="Comic Sans MS" panose="030F0702030302020204" pitchFamily="66" charset="0"/>
                        </a:defRPr>
                      </a:lvl2pPr>
                      <a:lvl3pPr>
                        <a:spcBef>
                          <a:spcPct val="20000"/>
                        </a:spcBef>
                        <a:defRPr sz="2000">
                          <a:solidFill>
                            <a:schemeClr val="tx1"/>
                          </a:solidFill>
                          <a:latin typeface="Comic Sans MS" panose="030F0702030302020204" pitchFamily="66" charset="0"/>
                        </a:defRPr>
                      </a:lvl3pPr>
                      <a:lvl4pPr>
                        <a:spcBef>
                          <a:spcPct val="20000"/>
                        </a:spcBef>
                        <a:defRPr>
                          <a:solidFill>
                            <a:schemeClr val="tx1"/>
                          </a:solidFill>
                          <a:latin typeface="Comic Sans MS" panose="030F0702030302020204" pitchFamily="66" charset="0"/>
                        </a:defRPr>
                      </a:lvl4pPr>
                      <a:lvl5pPr>
                        <a:spcBef>
                          <a:spcPct val="20000"/>
                        </a:spcBef>
                        <a:defRPr>
                          <a:solidFill>
                            <a:schemeClr val="tx1"/>
                          </a:solidFill>
                          <a:latin typeface="Comic Sans MS" panose="030F0702030302020204" pitchFamily="66" charset="0"/>
                        </a:defRPr>
                      </a:lvl5pPr>
                      <a:lvl6pPr fontAlgn="base">
                        <a:spcBef>
                          <a:spcPct val="20000"/>
                        </a:spcBef>
                        <a:spcAft>
                          <a:spcPct val="0"/>
                        </a:spcAft>
                        <a:defRPr>
                          <a:solidFill>
                            <a:schemeClr val="tx1"/>
                          </a:solidFill>
                          <a:latin typeface="Comic Sans MS" panose="030F0702030302020204" pitchFamily="66" charset="0"/>
                        </a:defRPr>
                      </a:lvl6pPr>
                      <a:lvl7pPr fontAlgn="base">
                        <a:spcBef>
                          <a:spcPct val="20000"/>
                        </a:spcBef>
                        <a:spcAft>
                          <a:spcPct val="0"/>
                        </a:spcAft>
                        <a:defRPr>
                          <a:solidFill>
                            <a:schemeClr val="tx1"/>
                          </a:solidFill>
                          <a:latin typeface="Comic Sans MS" panose="030F0702030302020204" pitchFamily="66" charset="0"/>
                        </a:defRPr>
                      </a:lvl7pPr>
                      <a:lvl8pPr fontAlgn="base">
                        <a:spcBef>
                          <a:spcPct val="20000"/>
                        </a:spcBef>
                        <a:spcAft>
                          <a:spcPct val="0"/>
                        </a:spcAft>
                        <a:defRPr>
                          <a:solidFill>
                            <a:schemeClr val="tx1"/>
                          </a:solidFill>
                          <a:latin typeface="Comic Sans MS" panose="030F0702030302020204" pitchFamily="66" charset="0"/>
                        </a:defRPr>
                      </a:lvl8pPr>
                      <a:lvl9pPr fontAlgn="base">
                        <a:spcBef>
                          <a:spcPct val="20000"/>
                        </a:spcBef>
                        <a:spcAft>
                          <a:spcPct val="0"/>
                        </a:spcAft>
                        <a:defRPr>
                          <a:solidFill>
                            <a:schemeClr val="tx1"/>
                          </a:solidFill>
                          <a:latin typeface="Comic Sans MS" panose="030F0702030302020204" pitchFamily="66"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a:ln>
                            <a:noFill/>
                          </a:ln>
                          <a:solidFill>
                            <a:schemeClr val="tx1"/>
                          </a:solidFill>
                          <a:effectLst/>
                          <a:latin typeface="Comic Sans MS" panose="030F0702030302020204" pitchFamily="66" charset="0"/>
                        </a:rPr>
                        <a:t>/ur/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omic Sans MS" panose="030F0702030302020204" pitchFamily="66" charset="0"/>
                        </a:defRPr>
                      </a:lvl1pPr>
                      <a:lvl2pPr>
                        <a:spcBef>
                          <a:spcPct val="20000"/>
                        </a:spcBef>
                        <a:defRPr sz="2400">
                          <a:solidFill>
                            <a:schemeClr val="tx1"/>
                          </a:solidFill>
                          <a:latin typeface="Comic Sans MS" panose="030F0702030302020204" pitchFamily="66" charset="0"/>
                        </a:defRPr>
                      </a:lvl2pPr>
                      <a:lvl3pPr>
                        <a:spcBef>
                          <a:spcPct val="20000"/>
                        </a:spcBef>
                        <a:defRPr sz="2000">
                          <a:solidFill>
                            <a:schemeClr val="tx1"/>
                          </a:solidFill>
                          <a:latin typeface="Comic Sans MS" panose="030F0702030302020204" pitchFamily="66" charset="0"/>
                        </a:defRPr>
                      </a:lvl3pPr>
                      <a:lvl4pPr>
                        <a:spcBef>
                          <a:spcPct val="20000"/>
                        </a:spcBef>
                        <a:defRPr>
                          <a:solidFill>
                            <a:schemeClr val="tx1"/>
                          </a:solidFill>
                          <a:latin typeface="Comic Sans MS" panose="030F0702030302020204" pitchFamily="66" charset="0"/>
                        </a:defRPr>
                      </a:lvl4pPr>
                      <a:lvl5pPr>
                        <a:spcBef>
                          <a:spcPct val="20000"/>
                        </a:spcBef>
                        <a:defRPr>
                          <a:solidFill>
                            <a:schemeClr val="tx1"/>
                          </a:solidFill>
                          <a:latin typeface="Comic Sans MS" panose="030F0702030302020204" pitchFamily="66" charset="0"/>
                        </a:defRPr>
                      </a:lvl5pPr>
                      <a:lvl6pPr fontAlgn="base">
                        <a:spcBef>
                          <a:spcPct val="20000"/>
                        </a:spcBef>
                        <a:spcAft>
                          <a:spcPct val="0"/>
                        </a:spcAft>
                        <a:defRPr>
                          <a:solidFill>
                            <a:schemeClr val="tx1"/>
                          </a:solidFill>
                          <a:latin typeface="Comic Sans MS" panose="030F0702030302020204" pitchFamily="66" charset="0"/>
                        </a:defRPr>
                      </a:lvl6pPr>
                      <a:lvl7pPr fontAlgn="base">
                        <a:spcBef>
                          <a:spcPct val="20000"/>
                        </a:spcBef>
                        <a:spcAft>
                          <a:spcPct val="0"/>
                        </a:spcAft>
                        <a:defRPr>
                          <a:solidFill>
                            <a:schemeClr val="tx1"/>
                          </a:solidFill>
                          <a:latin typeface="Comic Sans MS" panose="030F0702030302020204" pitchFamily="66" charset="0"/>
                        </a:defRPr>
                      </a:lvl7pPr>
                      <a:lvl8pPr fontAlgn="base">
                        <a:spcBef>
                          <a:spcPct val="20000"/>
                        </a:spcBef>
                        <a:spcAft>
                          <a:spcPct val="0"/>
                        </a:spcAft>
                        <a:defRPr>
                          <a:solidFill>
                            <a:schemeClr val="tx1"/>
                          </a:solidFill>
                          <a:latin typeface="Comic Sans MS" panose="030F0702030302020204" pitchFamily="66" charset="0"/>
                        </a:defRPr>
                      </a:lvl8pPr>
                      <a:lvl9pPr fontAlgn="base">
                        <a:spcBef>
                          <a:spcPct val="20000"/>
                        </a:spcBef>
                        <a:spcAft>
                          <a:spcPct val="0"/>
                        </a:spcAft>
                        <a:defRPr>
                          <a:solidFill>
                            <a:schemeClr val="tx1"/>
                          </a:solidFill>
                          <a:latin typeface="Comic Sans MS" panose="030F0702030302020204" pitchFamily="66"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a:ln>
                            <a:noFill/>
                          </a:ln>
                          <a:solidFill>
                            <a:schemeClr val="tx1"/>
                          </a:solidFill>
                          <a:effectLst/>
                          <a:latin typeface="Comic Sans MS" panose="030F0702030302020204" pitchFamily="66" charset="0"/>
                        </a:rPr>
                        <a:t>/au/</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omic Sans MS" panose="030F0702030302020204" pitchFamily="66" charset="0"/>
                        </a:defRPr>
                      </a:lvl1pPr>
                      <a:lvl2pPr>
                        <a:spcBef>
                          <a:spcPct val="20000"/>
                        </a:spcBef>
                        <a:defRPr sz="2400">
                          <a:solidFill>
                            <a:schemeClr val="tx1"/>
                          </a:solidFill>
                          <a:latin typeface="Comic Sans MS" panose="030F0702030302020204" pitchFamily="66" charset="0"/>
                        </a:defRPr>
                      </a:lvl2pPr>
                      <a:lvl3pPr>
                        <a:spcBef>
                          <a:spcPct val="20000"/>
                        </a:spcBef>
                        <a:defRPr sz="2000">
                          <a:solidFill>
                            <a:schemeClr val="tx1"/>
                          </a:solidFill>
                          <a:latin typeface="Comic Sans MS" panose="030F0702030302020204" pitchFamily="66" charset="0"/>
                        </a:defRPr>
                      </a:lvl3pPr>
                      <a:lvl4pPr>
                        <a:spcBef>
                          <a:spcPct val="20000"/>
                        </a:spcBef>
                        <a:defRPr>
                          <a:solidFill>
                            <a:schemeClr val="tx1"/>
                          </a:solidFill>
                          <a:latin typeface="Comic Sans MS" panose="030F0702030302020204" pitchFamily="66" charset="0"/>
                        </a:defRPr>
                      </a:lvl4pPr>
                      <a:lvl5pPr>
                        <a:spcBef>
                          <a:spcPct val="20000"/>
                        </a:spcBef>
                        <a:defRPr>
                          <a:solidFill>
                            <a:schemeClr val="tx1"/>
                          </a:solidFill>
                          <a:latin typeface="Comic Sans MS" panose="030F0702030302020204" pitchFamily="66" charset="0"/>
                        </a:defRPr>
                      </a:lvl5pPr>
                      <a:lvl6pPr fontAlgn="base">
                        <a:spcBef>
                          <a:spcPct val="20000"/>
                        </a:spcBef>
                        <a:spcAft>
                          <a:spcPct val="0"/>
                        </a:spcAft>
                        <a:defRPr>
                          <a:solidFill>
                            <a:schemeClr val="tx1"/>
                          </a:solidFill>
                          <a:latin typeface="Comic Sans MS" panose="030F0702030302020204" pitchFamily="66" charset="0"/>
                        </a:defRPr>
                      </a:lvl6pPr>
                      <a:lvl7pPr fontAlgn="base">
                        <a:spcBef>
                          <a:spcPct val="20000"/>
                        </a:spcBef>
                        <a:spcAft>
                          <a:spcPct val="0"/>
                        </a:spcAft>
                        <a:defRPr>
                          <a:solidFill>
                            <a:schemeClr val="tx1"/>
                          </a:solidFill>
                          <a:latin typeface="Comic Sans MS" panose="030F0702030302020204" pitchFamily="66" charset="0"/>
                        </a:defRPr>
                      </a:lvl7pPr>
                      <a:lvl8pPr fontAlgn="base">
                        <a:spcBef>
                          <a:spcPct val="20000"/>
                        </a:spcBef>
                        <a:spcAft>
                          <a:spcPct val="0"/>
                        </a:spcAft>
                        <a:defRPr>
                          <a:solidFill>
                            <a:schemeClr val="tx1"/>
                          </a:solidFill>
                          <a:latin typeface="Comic Sans MS" panose="030F0702030302020204" pitchFamily="66" charset="0"/>
                        </a:defRPr>
                      </a:lvl8pPr>
                      <a:lvl9pPr fontAlgn="base">
                        <a:spcBef>
                          <a:spcPct val="20000"/>
                        </a:spcBef>
                        <a:spcAft>
                          <a:spcPct val="0"/>
                        </a:spcAft>
                        <a:defRPr>
                          <a:solidFill>
                            <a:schemeClr val="tx1"/>
                          </a:solidFill>
                          <a:latin typeface="Comic Sans MS" panose="030F0702030302020204" pitchFamily="66"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a:ln>
                            <a:noFill/>
                          </a:ln>
                          <a:solidFill>
                            <a:schemeClr val="tx1"/>
                          </a:solidFill>
                          <a:effectLst/>
                          <a:latin typeface="Comic Sans MS" panose="030F0702030302020204" pitchFamily="66" charset="0"/>
                        </a:rPr>
                        <a:t>/er/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omic Sans MS" panose="030F0702030302020204" pitchFamily="66" charset="0"/>
                        </a:defRPr>
                      </a:lvl1pPr>
                      <a:lvl2pPr>
                        <a:spcBef>
                          <a:spcPct val="20000"/>
                        </a:spcBef>
                        <a:defRPr sz="2400">
                          <a:solidFill>
                            <a:schemeClr val="tx1"/>
                          </a:solidFill>
                          <a:latin typeface="Comic Sans MS" panose="030F0702030302020204" pitchFamily="66" charset="0"/>
                        </a:defRPr>
                      </a:lvl2pPr>
                      <a:lvl3pPr>
                        <a:spcBef>
                          <a:spcPct val="20000"/>
                        </a:spcBef>
                        <a:defRPr sz="2000">
                          <a:solidFill>
                            <a:schemeClr val="tx1"/>
                          </a:solidFill>
                          <a:latin typeface="Comic Sans MS" panose="030F0702030302020204" pitchFamily="66" charset="0"/>
                        </a:defRPr>
                      </a:lvl3pPr>
                      <a:lvl4pPr>
                        <a:spcBef>
                          <a:spcPct val="20000"/>
                        </a:spcBef>
                        <a:defRPr>
                          <a:solidFill>
                            <a:schemeClr val="tx1"/>
                          </a:solidFill>
                          <a:latin typeface="Comic Sans MS" panose="030F0702030302020204" pitchFamily="66" charset="0"/>
                        </a:defRPr>
                      </a:lvl4pPr>
                      <a:lvl5pPr>
                        <a:spcBef>
                          <a:spcPct val="20000"/>
                        </a:spcBef>
                        <a:defRPr>
                          <a:solidFill>
                            <a:schemeClr val="tx1"/>
                          </a:solidFill>
                          <a:latin typeface="Comic Sans MS" panose="030F0702030302020204" pitchFamily="66" charset="0"/>
                        </a:defRPr>
                      </a:lvl5pPr>
                      <a:lvl6pPr fontAlgn="base">
                        <a:spcBef>
                          <a:spcPct val="20000"/>
                        </a:spcBef>
                        <a:spcAft>
                          <a:spcPct val="0"/>
                        </a:spcAft>
                        <a:defRPr>
                          <a:solidFill>
                            <a:schemeClr val="tx1"/>
                          </a:solidFill>
                          <a:latin typeface="Comic Sans MS" panose="030F0702030302020204" pitchFamily="66" charset="0"/>
                        </a:defRPr>
                      </a:lvl6pPr>
                      <a:lvl7pPr fontAlgn="base">
                        <a:spcBef>
                          <a:spcPct val="20000"/>
                        </a:spcBef>
                        <a:spcAft>
                          <a:spcPct val="0"/>
                        </a:spcAft>
                        <a:defRPr>
                          <a:solidFill>
                            <a:schemeClr val="tx1"/>
                          </a:solidFill>
                          <a:latin typeface="Comic Sans MS" panose="030F0702030302020204" pitchFamily="66" charset="0"/>
                        </a:defRPr>
                      </a:lvl7pPr>
                      <a:lvl8pPr fontAlgn="base">
                        <a:spcBef>
                          <a:spcPct val="20000"/>
                        </a:spcBef>
                        <a:spcAft>
                          <a:spcPct val="0"/>
                        </a:spcAft>
                        <a:defRPr>
                          <a:solidFill>
                            <a:schemeClr val="tx1"/>
                          </a:solidFill>
                          <a:latin typeface="Comic Sans MS" panose="030F0702030302020204" pitchFamily="66" charset="0"/>
                        </a:defRPr>
                      </a:lvl8pPr>
                      <a:lvl9pPr fontAlgn="base">
                        <a:spcBef>
                          <a:spcPct val="20000"/>
                        </a:spcBef>
                        <a:spcAft>
                          <a:spcPct val="0"/>
                        </a:spcAft>
                        <a:defRPr>
                          <a:solidFill>
                            <a:schemeClr val="tx1"/>
                          </a:solidFill>
                          <a:latin typeface="Comic Sans MS" panose="030F0702030302020204" pitchFamily="66"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a:ln>
                            <a:noFill/>
                          </a:ln>
                          <a:solidFill>
                            <a:schemeClr val="tx1"/>
                          </a:solidFill>
                          <a:effectLst/>
                          <a:latin typeface="Comic Sans MS" panose="030F0702030302020204" pitchFamily="66" charset="0"/>
                        </a:rPr>
                        <a:t>/ow/</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omic Sans MS" panose="030F0702030302020204" pitchFamily="66" charset="0"/>
                        </a:defRPr>
                      </a:lvl1pPr>
                      <a:lvl2pPr>
                        <a:spcBef>
                          <a:spcPct val="20000"/>
                        </a:spcBef>
                        <a:defRPr sz="2400">
                          <a:solidFill>
                            <a:schemeClr val="tx1"/>
                          </a:solidFill>
                          <a:latin typeface="Comic Sans MS" panose="030F0702030302020204" pitchFamily="66" charset="0"/>
                        </a:defRPr>
                      </a:lvl2pPr>
                      <a:lvl3pPr>
                        <a:spcBef>
                          <a:spcPct val="20000"/>
                        </a:spcBef>
                        <a:defRPr sz="2000">
                          <a:solidFill>
                            <a:schemeClr val="tx1"/>
                          </a:solidFill>
                          <a:latin typeface="Comic Sans MS" panose="030F0702030302020204" pitchFamily="66" charset="0"/>
                        </a:defRPr>
                      </a:lvl3pPr>
                      <a:lvl4pPr>
                        <a:spcBef>
                          <a:spcPct val="20000"/>
                        </a:spcBef>
                        <a:defRPr>
                          <a:solidFill>
                            <a:schemeClr val="tx1"/>
                          </a:solidFill>
                          <a:latin typeface="Comic Sans MS" panose="030F0702030302020204" pitchFamily="66" charset="0"/>
                        </a:defRPr>
                      </a:lvl4pPr>
                      <a:lvl5pPr>
                        <a:spcBef>
                          <a:spcPct val="20000"/>
                        </a:spcBef>
                        <a:defRPr>
                          <a:solidFill>
                            <a:schemeClr val="tx1"/>
                          </a:solidFill>
                          <a:latin typeface="Comic Sans MS" panose="030F0702030302020204" pitchFamily="66" charset="0"/>
                        </a:defRPr>
                      </a:lvl5pPr>
                      <a:lvl6pPr fontAlgn="base">
                        <a:spcBef>
                          <a:spcPct val="20000"/>
                        </a:spcBef>
                        <a:spcAft>
                          <a:spcPct val="0"/>
                        </a:spcAft>
                        <a:defRPr>
                          <a:solidFill>
                            <a:schemeClr val="tx1"/>
                          </a:solidFill>
                          <a:latin typeface="Comic Sans MS" panose="030F0702030302020204" pitchFamily="66" charset="0"/>
                        </a:defRPr>
                      </a:lvl6pPr>
                      <a:lvl7pPr fontAlgn="base">
                        <a:spcBef>
                          <a:spcPct val="20000"/>
                        </a:spcBef>
                        <a:spcAft>
                          <a:spcPct val="0"/>
                        </a:spcAft>
                        <a:defRPr>
                          <a:solidFill>
                            <a:schemeClr val="tx1"/>
                          </a:solidFill>
                          <a:latin typeface="Comic Sans MS" panose="030F0702030302020204" pitchFamily="66" charset="0"/>
                        </a:defRPr>
                      </a:lvl7pPr>
                      <a:lvl8pPr fontAlgn="base">
                        <a:spcBef>
                          <a:spcPct val="20000"/>
                        </a:spcBef>
                        <a:spcAft>
                          <a:spcPct val="0"/>
                        </a:spcAft>
                        <a:defRPr>
                          <a:solidFill>
                            <a:schemeClr val="tx1"/>
                          </a:solidFill>
                          <a:latin typeface="Comic Sans MS" panose="030F0702030302020204" pitchFamily="66" charset="0"/>
                        </a:defRPr>
                      </a:lvl8pPr>
                      <a:lvl9pPr fontAlgn="base">
                        <a:spcBef>
                          <a:spcPct val="20000"/>
                        </a:spcBef>
                        <a:spcAft>
                          <a:spcPct val="0"/>
                        </a:spcAft>
                        <a:defRPr>
                          <a:solidFill>
                            <a:schemeClr val="tx1"/>
                          </a:solidFill>
                          <a:latin typeface="Comic Sans MS" panose="030F0702030302020204" pitchFamily="66"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a:ln>
                            <a:noFill/>
                          </a:ln>
                          <a:solidFill>
                            <a:schemeClr val="tx1"/>
                          </a:solidFill>
                          <a:effectLst/>
                          <a:latin typeface="Comic Sans MS" panose="030F0702030302020204" pitchFamily="66" charset="0"/>
                        </a:rPr>
                        <a:t>/oi/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omic Sans MS" panose="030F0702030302020204" pitchFamily="66" charset="0"/>
                        </a:defRPr>
                      </a:lvl1pPr>
                      <a:lvl2pPr>
                        <a:spcBef>
                          <a:spcPct val="20000"/>
                        </a:spcBef>
                        <a:defRPr sz="2400">
                          <a:solidFill>
                            <a:schemeClr val="tx1"/>
                          </a:solidFill>
                          <a:latin typeface="Comic Sans MS" panose="030F0702030302020204" pitchFamily="66" charset="0"/>
                        </a:defRPr>
                      </a:lvl2pPr>
                      <a:lvl3pPr>
                        <a:spcBef>
                          <a:spcPct val="20000"/>
                        </a:spcBef>
                        <a:defRPr sz="2000">
                          <a:solidFill>
                            <a:schemeClr val="tx1"/>
                          </a:solidFill>
                          <a:latin typeface="Comic Sans MS" panose="030F0702030302020204" pitchFamily="66" charset="0"/>
                        </a:defRPr>
                      </a:lvl3pPr>
                      <a:lvl4pPr>
                        <a:spcBef>
                          <a:spcPct val="20000"/>
                        </a:spcBef>
                        <a:defRPr>
                          <a:solidFill>
                            <a:schemeClr val="tx1"/>
                          </a:solidFill>
                          <a:latin typeface="Comic Sans MS" panose="030F0702030302020204" pitchFamily="66" charset="0"/>
                        </a:defRPr>
                      </a:lvl4pPr>
                      <a:lvl5pPr>
                        <a:spcBef>
                          <a:spcPct val="20000"/>
                        </a:spcBef>
                        <a:defRPr>
                          <a:solidFill>
                            <a:schemeClr val="tx1"/>
                          </a:solidFill>
                          <a:latin typeface="Comic Sans MS" panose="030F0702030302020204" pitchFamily="66" charset="0"/>
                        </a:defRPr>
                      </a:lvl5pPr>
                      <a:lvl6pPr fontAlgn="base">
                        <a:spcBef>
                          <a:spcPct val="20000"/>
                        </a:spcBef>
                        <a:spcAft>
                          <a:spcPct val="0"/>
                        </a:spcAft>
                        <a:defRPr>
                          <a:solidFill>
                            <a:schemeClr val="tx1"/>
                          </a:solidFill>
                          <a:latin typeface="Comic Sans MS" panose="030F0702030302020204" pitchFamily="66" charset="0"/>
                        </a:defRPr>
                      </a:lvl6pPr>
                      <a:lvl7pPr fontAlgn="base">
                        <a:spcBef>
                          <a:spcPct val="20000"/>
                        </a:spcBef>
                        <a:spcAft>
                          <a:spcPct val="0"/>
                        </a:spcAft>
                        <a:defRPr>
                          <a:solidFill>
                            <a:schemeClr val="tx1"/>
                          </a:solidFill>
                          <a:latin typeface="Comic Sans MS" panose="030F0702030302020204" pitchFamily="66" charset="0"/>
                        </a:defRPr>
                      </a:lvl7pPr>
                      <a:lvl8pPr fontAlgn="base">
                        <a:spcBef>
                          <a:spcPct val="20000"/>
                        </a:spcBef>
                        <a:spcAft>
                          <a:spcPct val="0"/>
                        </a:spcAft>
                        <a:defRPr>
                          <a:solidFill>
                            <a:schemeClr val="tx1"/>
                          </a:solidFill>
                          <a:latin typeface="Comic Sans MS" panose="030F0702030302020204" pitchFamily="66" charset="0"/>
                        </a:defRPr>
                      </a:lvl8pPr>
                      <a:lvl9pPr fontAlgn="base">
                        <a:spcBef>
                          <a:spcPct val="20000"/>
                        </a:spcBef>
                        <a:spcAft>
                          <a:spcPct val="0"/>
                        </a:spcAft>
                        <a:defRPr>
                          <a:solidFill>
                            <a:schemeClr val="tx1"/>
                          </a:solidFill>
                          <a:latin typeface="Comic Sans MS" panose="030F0702030302020204" pitchFamily="66"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a:ln>
                            <a:noFill/>
                          </a:ln>
                          <a:solidFill>
                            <a:schemeClr val="tx1"/>
                          </a:solidFill>
                          <a:effectLst/>
                          <a:latin typeface="Comic Sans MS" panose="030F0702030302020204" pitchFamily="66" charset="0"/>
                        </a:rPr>
                        <a:t>/air/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omic Sans MS" panose="030F0702030302020204" pitchFamily="66" charset="0"/>
                        </a:defRPr>
                      </a:lvl1pPr>
                      <a:lvl2pPr>
                        <a:spcBef>
                          <a:spcPct val="20000"/>
                        </a:spcBef>
                        <a:defRPr sz="2400">
                          <a:solidFill>
                            <a:schemeClr val="tx1"/>
                          </a:solidFill>
                          <a:latin typeface="Comic Sans MS" panose="030F0702030302020204" pitchFamily="66" charset="0"/>
                        </a:defRPr>
                      </a:lvl2pPr>
                      <a:lvl3pPr>
                        <a:spcBef>
                          <a:spcPct val="20000"/>
                        </a:spcBef>
                        <a:defRPr sz="2000">
                          <a:solidFill>
                            <a:schemeClr val="tx1"/>
                          </a:solidFill>
                          <a:latin typeface="Comic Sans MS" panose="030F0702030302020204" pitchFamily="66" charset="0"/>
                        </a:defRPr>
                      </a:lvl3pPr>
                      <a:lvl4pPr>
                        <a:spcBef>
                          <a:spcPct val="20000"/>
                        </a:spcBef>
                        <a:defRPr>
                          <a:solidFill>
                            <a:schemeClr val="tx1"/>
                          </a:solidFill>
                          <a:latin typeface="Comic Sans MS" panose="030F0702030302020204" pitchFamily="66" charset="0"/>
                        </a:defRPr>
                      </a:lvl4pPr>
                      <a:lvl5pPr>
                        <a:spcBef>
                          <a:spcPct val="20000"/>
                        </a:spcBef>
                        <a:defRPr>
                          <a:solidFill>
                            <a:schemeClr val="tx1"/>
                          </a:solidFill>
                          <a:latin typeface="Comic Sans MS" panose="030F0702030302020204" pitchFamily="66" charset="0"/>
                        </a:defRPr>
                      </a:lvl5pPr>
                      <a:lvl6pPr fontAlgn="base">
                        <a:spcBef>
                          <a:spcPct val="20000"/>
                        </a:spcBef>
                        <a:spcAft>
                          <a:spcPct val="0"/>
                        </a:spcAft>
                        <a:defRPr>
                          <a:solidFill>
                            <a:schemeClr val="tx1"/>
                          </a:solidFill>
                          <a:latin typeface="Comic Sans MS" panose="030F0702030302020204" pitchFamily="66" charset="0"/>
                        </a:defRPr>
                      </a:lvl6pPr>
                      <a:lvl7pPr fontAlgn="base">
                        <a:spcBef>
                          <a:spcPct val="20000"/>
                        </a:spcBef>
                        <a:spcAft>
                          <a:spcPct val="0"/>
                        </a:spcAft>
                        <a:defRPr>
                          <a:solidFill>
                            <a:schemeClr val="tx1"/>
                          </a:solidFill>
                          <a:latin typeface="Comic Sans MS" panose="030F0702030302020204" pitchFamily="66" charset="0"/>
                        </a:defRPr>
                      </a:lvl7pPr>
                      <a:lvl8pPr fontAlgn="base">
                        <a:spcBef>
                          <a:spcPct val="20000"/>
                        </a:spcBef>
                        <a:spcAft>
                          <a:spcPct val="0"/>
                        </a:spcAft>
                        <a:defRPr>
                          <a:solidFill>
                            <a:schemeClr val="tx1"/>
                          </a:solidFill>
                          <a:latin typeface="Comic Sans MS" panose="030F0702030302020204" pitchFamily="66" charset="0"/>
                        </a:defRPr>
                      </a:lvl8pPr>
                      <a:lvl9pPr fontAlgn="base">
                        <a:spcBef>
                          <a:spcPct val="20000"/>
                        </a:spcBef>
                        <a:spcAft>
                          <a:spcPct val="0"/>
                        </a:spcAft>
                        <a:defRPr>
                          <a:solidFill>
                            <a:schemeClr val="tx1"/>
                          </a:solidFill>
                          <a:latin typeface="Comic Sans MS" panose="030F0702030302020204" pitchFamily="66"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a:ln>
                            <a:noFill/>
                          </a:ln>
                          <a:solidFill>
                            <a:schemeClr val="tx1"/>
                          </a:solidFill>
                          <a:effectLst/>
                          <a:latin typeface="Comic Sans MS" panose="030F0702030302020204" pitchFamily="66" charset="0"/>
                        </a:rPr>
                        <a:t>/ear/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Comic Sans MS" panose="030F0702030302020204" pitchFamily="66" charset="0"/>
                        </a:defRPr>
                      </a:lvl1pPr>
                      <a:lvl2pPr>
                        <a:spcBef>
                          <a:spcPct val="20000"/>
                        </a:spcBef>
                        <a:defRPr sz="2400">
                          <a:solidFill>
                            <a:schemeClr val="tx1"/>
                          </a:solidFill>
                          <a:latin typeface="Comic Sans MS" panose="030F0702030302020204" pitchFamily="66" charset="0"/>
                        </a:defRPr>
                      </a:lvl2pPr>
                      <a:lvl3pPr>
                        <a:spcBef>
                          <a:spcPct val="20000"/>
                        </a:spcBef>
                        <a:defRPr sz="2000">
                          <a:solidFill>
                            <a:schemeClr val="tx1"/>
                          </a:solidFill>
                          <a:latin typeface="Comic Sans MS" panose="030F0702030302020204" pitchFamily="66" charset="0"/>
                        </a:defRPr>
                      </a:lvl3pPr>
                      <a:lvl4pPr>
                        <a:spcBef>
                          <a:spcPct val="20000"/>
                        </a:spcBef>
                        <a:defRPr>
                          <a:solidFill>
                            <a:schemeClr val="tx1"/>
                          </a:solidFill>
                          <a:latin typeface="Comic Sans MS" panose="030F0702030302020204" pitchFamily="66" charset="0"/>
                        </a:defRPr>
                      </a:lvl4pPr>
                      <a:lvl5pPr>
                        <a:spcBef>
                          <a:spcPct val="20000"/>
                        </a:spcBef>
                        <a:defRPr>
                          <a:solidFill>
                            <a:schemeClr val="tx1"/>
                          </a:solidFill>
                          <a:latin typeface="Comic Sans MS" panose="030F0702030302020204" pitchFamily="66" charset="0"/>
                        </a:defRPr>
                      </a:lvl5pPr>
                      <a:lvl6pPr fontAlgn="base">
                        <a:spcBef>
                          <a:spcPct val="20000"/>
                        </a:spcBef>
                        <a:spcAft>
                          <a:spcPct val="0"/>
                        </a:spcAft>
                        <a:defRPr>
                          <a:solidFill>
                            <a:schemeClr val="tx1"/>
                          </a:solidFill>
                          <a:latin typeface="Comic Sans MS" panose="030F0702030302020204" pitchFamily="66" charset="0"/>
                        </a:defRPr>
                      </a:lvl6pPr>
                      <a:lvl7pPr fontAlgn="base">
                        <a:spcBef>
                          <a:spcPct val="20000"/>
                        </a:spcBef>
                        <a:spcAft>
                          <a:spcPct val="0"/>
                        </a:spcAft>
                        <a:defRPr>
                          <a:solidFill>
                            <a:schemeClr val="tx1"/>
                          </a:solidFill>
                          <a:latin typeface="Comic Sans MS" panose="030F0702030302020204" pitchFamily="66" charset="0"/>
                        </a:defRPr>
                      </a:lvl7pPr>
                      <a:lvl8pPr fontAlgn="base">
                        <a:spcBef>
                          <a:spcPct val="20000"/>
                        </a:spcBef>
                        <a:spcAft>
                          <a:spcPct val="0"/>
                        </a:spcAft>
                        <a:defRPr>
                          <a:solidFill>
                            <a:schemeClr val="tx1"/>
                          </a:solidFill>
                          <a:latin typeface="Comic Sans MS" panose="030F0702030302020204" pitchFamily="66" charset="0"/>
                        </a:defRPr>
                      </a:lvl8pPr>
                      <a:lvl9pPr fontAlgn="base">
                        <a:spcBef>
                          <a:spcPct val="20000"/>
                        </a:spcBef>
                        <a:spcAft>
                          <a:spcPct val="0"/>
                        </a:spcAft>
                        <a:defRPr>
                          <a:solidFill>
                            <a:schemeClr val="tx1"/>
                          </a:solidFill>
                          <a:latin typeface="Comic Sans MS" panose="030F0702030302020204" pitchFamily="66"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1" i="0" u="none" strike="noStrike" cap="none" normalizeH="0" baseline="0" dirty="0">
                          <a:ln>
                            <a:noFill/>
                          </a:ln>
                          <a:solidFill>
                            <a:schemeClr val="tx1"/>
                          </a:solidFill>
                          <a:effectLst/>
                          <a:latin typeface="Comic Sans MS" panose="030F0702030302020204" pitchFamily="66" charset="0"/>
                        </a:rPr>
                        <a:t>/</a:t>
                      </a:r>
                      <a:r>
                        <a:rPr kumimoji="0" lang="en-GB" sz="2000" b="1" i="0" u="none" strike="noStrike" cap="none" normalizeH="0" baseline="0" dirty="0" err="1">
                          <a:ln>
                            <a:noFill/>
                          </a:ln>
                          <a:solidFill>
                            <a:schemeClr val="tx1"/>
                          </a:solidFill>
                          <a:effectLst/>
                          <a:latin typeface="Comic Sans MS" panose="030F0702030302020204" pitchFamily="66" charset="0"/>
                        </a:rPr>
                        <a:t>ure</a:t>
                      </a:r>
                      <a:r>
                        <a:rPr kumimoji="0" lang="en-GB" sz="2000" b="1" i="0" u="none" strike="noStrike" cap="none" normalizeH="0" baseline="0" dirty="0">
                          <a:ln>
                            <a:noFill/>
                          </a:ln>
                          <a:solidFill>
                            <a:schemeClr val="tx1"/>
                          </a:solidFill>
                          <a:effectLst/>
                          <a:latin typeface="Comic Sans MS" panose="030F0702030302020204" pitchFamily="66" charset="0"/>
                        </a:rPr>
                        <a: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pic>
        <p:nvPicPr>
          <p:cNvPr id="8262" name="Picture 70">
            <a:hlinkClick r:id="" action="ppaction://media"/>
            <a:extLst>
              <a:ext uri="{FF2B5EF4-FFF2-40B4-BE49-F238E27FC236}">
                <a16:creationId xmlns:a16="http://schemas.microsoft.com/office/drawing/2014/main" id="{F1ADD64E-1400-4A7B-B9AC-686F8F70357D}"/>
              </a:ext>
            </a:extLst>
          </p:cNvPr>
          <p:cNvPicPr>
            <a:picLocks noRot="1" noChangeAspect="1" noChangeArrowheads="1"/>
          </p:cNvPicPr>
          <p:nvPr>
            <a:wavAudioFile r:embed="rId1" name="Recorded Sound"/>
          </p:nvPr>
        </p:nvPicPr>
        <p:blipFill>
          <a:blip r:embed="rId46">
            <a:extLst>
              <a:ext uri="{28A0092B-C50C-407E-A947-70E740481C1C}">
                <a14:useLocalDpi xmlns:a14="http://schemas.microsoft.com/office/drawing/2010/main" val="0"/>
              </a:ext>
            </a:extLst>
          </a:blip>
          <a:srcRect/>
          <a:stretch>
            <a:fillRect/>
          </a:stretch>
        </p:blipFill>
        <p:spPr bwMode="auto">
          <a:xfrm>
            <a:off x="468313" y="227647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63" name="Picture 71">
            <a:hlinkClick r:id="" action="ppaction://media"/>
            <a:extLst>
              <a:ext uri="{FF2B5EF4-FFF2-40B4-BE49-F238E27FC236}">
                <a16:creationId xmlns:a16="http://schemas.microsoft.com/office/drawing/2014/main" id="{16455BFA-00BE-4A05-8185-1D67B1EE3C9D}"/>
              </a:ext>
            </a:extLst>
          </p:cNvPr>
          <p:cNvPicPr>
            <a:picLocks noRot="1" noChangeAspect="1" noChangeArrowheads="1"/>
          </p:cNvPicPr>
          <p:nvPr>
            <a:wavAudioFile r:embed="rId2" name="Recorded Sound"/>
          </p:nvPr>
        </p:nvPicPr>
        <p:blipFill>
          <a:blip r:embed="rId46">
            <a:extLst>
              <a:ext uri="{28A0092B-C50C-407E-A947-70E740481C1C}">
                <a14:useLocalDpi xmlns:a14="http://schemas.microsoft.com/office/drawing/2010/main" val="0"/>
              </a:ext>
            </a:extLst>
          </a:blip>
          <a:srcRect/>
          <a:stretch>
            <a:fillRect/>
          </a:stretch>
        </p:blipFill>
        <p:spPr bwMode="auto">
          <a:xfrm>
            <a:off x="1258888" y="22685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64" name="Picture 72">
            <a:hlinkClick r:id="" action="ppaction://media"/>
            <a:extLst>
              <a:ext uri="{FF2B5EF4-FFF2-40B4-BE49-F238E27FC236}">
                <a16:creationId xmlns:a16="http://schemas.microsoft.com/office/drawing/2014/main" id="{66B7FACD-D956-4C00-AF56-59D96DFE552A}"/>
              </a:ext>
            </a:extLst>
          </p:cNvPr>
          <p:cNvPicPr>
            <a:picLocks noRot="1" noChangeAspect="1" noChangeArrowheads="1"/>
          </p:cNvPicPr>
          <p:nvPr>
            <a:wavAudioFile r:embed="rId3" name="Recorded Sound"/>
          </p:nvPr>
        </p:nvPicPr>
        <p:blipFill>
          <a:blip r:embed="rId46">
            <a:extLst>
              <a:ext uri="{28A0092B-C50C-407E-A947-70E740481C1C}">
                <a14:useLocalDpi xmlns:a14="http://schemas.microsoft.com/office/drawing/2010/main" val="0"/>
              </a:ext>
            </a:extLst>
          </a:blip>
          <a:srcRect/>
          <a:stretch>
            <a:fillRect/>
          </a:stretch>
        </p:blipFill>
        <p:spPr bwMode="auto">
          <a:xfrm>
            <a:off x="1979613" y="227647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65" name="Picture 73">
            <a:hlinkClick r:id="" action="ppaction://media"/>
            <a:extLst>
              <a:ext uri="{FF2B5EF4-FFF2-40B4-BE49-F238E27FC236}">
                <a16:creationId xmlns:a16="http://schemas.microsoft.com/office/drawing/2014/main" id="{6DDA770E-C215-43EE-970A-619982C9CBE4}"/>
              </a:ext>
            </a:extLst>
          </p:cNvPr>
          <p:cNvPicPr>
            <a:picLocks noRot="1" noChangeAspect="1" noChangeArrowheads="1"/>
          </p:cNvPicPr>
          <p:nvPr>
            <a:wavAudioFile r:embed="rId4" name="Recorded Sound"/>
          </p:nvPr>
        </p:nvPicPr>
        <p:blipFill>
          <a:blip r:embed="rId46">
            <a:extLst>
              <a:ext uri="{28A0092B-C50C-407E-A947-70E740481C1C}">
                <a14:useLocalDpi xmlns:a14="http://schemas.microsoft.com/office/drawing/2010/main" val="0"/>
              </a:ext>
            </a:extLst>
          </a:blip>
          <a:srcRect/>
          <a:stretch>
            <a:fillRect/>
          </a:stretch>
        </p:blipFill>
        <p:spPr bwMode="auto">
          <a:xfrm>
            <a:off x="2700338" y="227647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66" name="Picture 74">
            <a:hlinkClick r:id="" action="ppaction://media"/>
            <a:extLst>
              <a:ext uri="{FF2B5EF4-FFF2-40B4-BE49-F238E27FC236}">
                <a16:creationId xmlns:a16="http://schemas.microsoft.com/office/drawing/2014/main" id="{14581B24-F4AA-400D-8798-67C8A0BC8CD8}"/>
              </a:ext>
            </a:extLst>
          </p:cNvPr>
          <p:cNvPicPr>
            <a:picLocks noRot="1" noChangeAspect="1" noChangeArrowheads="1"/>
          </p:cNvPicPr>
          <p:nvPr>
            <a:wavAudioFile r:embed="rId5" name="Recorded Sound"/>
          </p:nvPr>
        </p:nvPicPr>
        <p:blipFill>
          <a:blip r:embed="rId46">
            <a:extLst>
              <a:ext uri="{28A0092B-C50C-407E-A947-70E740481C1C}">
                <a14:useLocalDpi xmlns:a14="http://schemas.microsoft.com/office/drawing/2010/main" val="0"/>
              </a:ext>
            </a:extLst>
          </a:blip>
          <a:srcRect/>
          <a:stretch>
            <a:fillRect/>
          </a:stretch>
        </p:blipFill>
        <p:spPr bwMode="auto">
          <a:xfrm>
            <a:off x="3419475" y="227647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67" name="Picture 75">
            <a:hlinkClick r:id="" action="ppaction://media"/>
            <a:extLst>
              <a:ext uri="{FF2B5EF4-FFF2-40B4-BE49-F238E27FC236}">
                <a16:creationId xmlns:a16="http://schemas.microsoft.com/office/drawing/2014/main" id="{A8AC3D14-9767-4A24-9EDB-09B41171FD57}"/>
              </a:ext>
            </a:extLst>
          </p:cNvPr>
          <p:cNvPicPr>
            <a:picLocks noRot="1" noChangeAspect="1" noChangeArrowheads="1"/>
          </p:cNvPicPr>
          <p:nvPr>
            <a:wavAudioFile r:embed="rId6" name="Recorded Sound"/>
          </p:nvPr>
        </p:nvPicPr>
        <p:blipFill>
          <a:blip r:embed="rId46">
            <a:extLst>
              <a:ext uri="{28A0092B-C50C-407E-A947-70E740481C1C}">
                <a14:useLocalDpi xmlns:a14="http://schemas.microsoft.com/office/drawing/2010/main" val="0"/>
              </a:ext>
            </a:extLst>
          </a:blip>
          <a:srcRect/>
          <a:stretch>
            <a:fillRect/>
          </a:stretch>
        </p:blipFill>
        <p:spPr bwMode="auto">
          <a:xfrm>
            <a:off x="4211638" y="227647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68" name="Picture 76">
            <a:hlinkClick r:id="" action="ppaction://media"/>
            <a:extLst>
              <a:ext uri="{FF2B5EF4-FFF2-40B4-BE49-F238E27FC236}">
                <a16:creationId xmlns:a16="http://schemas.microsoft.com/office/drawing/2014/main" id="{0AE050C1-60FD-48CC-B36C-2F45855F1ABE}"/>
              </a:ext>
            </a:extLst>
          </p:cNvPr>
          <p:cNvPicPr>
            <a:picLocks noRot="1" noChangeAspect="1" noChangeArrowheads="1"/>
          </p:cNvPicPr>
          <p:nvPr>
            <a:wavAudioFile r:embed="rId7" name="Recorded Sound"/>
          </p:nvPr>
        </p:nvPicPr>
        <p:blipFill>
          <a:blip r:embed="rId46">
            <a:extLst>
              <a:ext uri="{28A0092B-C50C-407E-A947-70E740481C1C}">
                <a14:useLocalDpi xmlns:a14="http://schemas.microsoft.com/office/drawing/2010/main" val="0"/>
              </a:ext>
            </a:extLst>
          </a:blip>
          <a:srcRect/>
          <a:stretch>
            <a:fillRect/>
          </a:stretch>
        </p:blipFill>
        <p:spPr bwMode="auto">
          <a:xfrm>
            <a:off x="4859338" y="227647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69" name="Picture 77">
            <a:hlinkClick r:id="" action="ppaction://media"/>
            <a:extLst>
              <a:ext uri="{FF2B5EF4-FFF2-40B4-BE49-F238E27FC236}">
                <a16:creationId xmlns:a16="http://schemas.microsoft.com/office/drawing/2014/main" id="{9B09367D-3B6D-4450-93E2-1AB2F638A49C}"/>
              </a:ext>
            </a:extLst>
          </p:cNvPr>
          <p:cNvPicPr>
            <a:picLocks noRot="1" noChangeAspect="1" noChangeArrowheads="1"/>
          </p:cNvPicPr>
          <p:nvPr>
            <a:wavAudioFile r:embed="rId8" name="Recorded Sound"/>
          </p:nvPr>
        </p:nvPicPr>
        <p:blipFill>
          <a:blip r:embed="rId46">
            <a:extLst>
              <a:ext uri="{28A0092B-C50C-407E-A947-70E740481C1C}">
                <a14:useLocalDpi xmlns:a14="http://schemas.microsoft.com/office/drawing/2010/main" val="0"/>
              </a:ext>
            </a:extLst>
          </a:blip>
          <a:srcRect/>
          <a:stretch>
            <a:fillRect/>
          </a:stretch>
        </p:blipFill>
        <p:spPr bwMode="auto">
          <a:xfrm>
            <a:off x="6516688" y="22050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70" name="Picture 78">
            <a:hlinkClick r:id="" action="ppaction://media"/>
            <a:extLst>
              <a:ext uri="{FF2B5EF4-FFF2-40B4-BE49-F238E27FC236}">
                <a16:creationId xmlns:a16="http://schemas.microsoft.com/office/drawing/2014/main" id="{322EDED4-5BEE-4D19-A684-FCCE9523B8BC}"/>
              </a:ext>
            </a:extLst>
          </p:cNvPr>
          <p:cNvPicPr>
            <a:picLocks noRot="1" noChangeAspect="1" noChangeArrowheads="1"/>
          </p:cNvPicPr>
          <p:nvPr>
            <a:wavAudioFile r:embed="rId9" name="Recorded Sound"/>
          </p:nvPr>
        </p:nvPicPr>
        <p:blipFill>
          <a:blip r:embed="rId46">
            <a:extLst>
              <a:ext uri="{28A0092B-C50C-407E-A947-70E740481C1C}">
                <a14:useLocalDpi xmlns:a14="http://schemas.microsoft.com/office/drawing/2010/main" val="0"/>
              </a:ext>
            </a:extLst>
          </a:blip>
          <a:srcRect/>
          <a:stretch>
            <a:fillRect/>
          </a:stretch>
        </p:blipFill>
        <p:spPr bwMode="auto">
          <a:xfrm>
            <a:off x="7235825" y="227647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71" name="Picture 79">
            <a:hlinkClick r:id="" action="ppaction://media"/>
            <a:extLst>
              <a:ext uri="{FF2B5EF4-FFF2-40B4-BE49-F238E27FC236}">
                <a16:creationId xmlns:a16="http://schemas.microsoft.com/office/drawing/2014/main" id="{6AA224EF-30BE-44BC-A330-72BB1F8BD190}"/>
              </a:ext>
            </a:extLst>
          </p:cNvPr>
          <p:cNvPicPr>
            <a:picLocks noRot="1" noChangeAspect="1" noChangeArrowheads="1"/>
          </p:cNvPicPr>
          <p:nvPr>
            <a:wavAudioFile r:embed="rId10" name="Recorded Sound"/>
          </p:nvPr>
        </p:nvPicPr>
        <p:blipFill>
          <a:blip r:embed="rId46">
            <a:extLst>
              <a:ext uri="{28A0092B-C50C-407E-A947-70E740481C1C}">
                <a14:useLocalDpi xmlns:a14="http://schemas.microsoft.com/office/drawing/2010/main" val="0"/>
              </a:ext>
            </a:extLst>
          </a:blip>
          <a:srcRect/>
          <a:stretch>
            <a:fillRect/>
          </a:stretch>
        </p:blipFill>
        <p:spPr bwMode="auto">
          <a:xfrm>
            <a:off x="8172450" y="21336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72" name="Picture 80">
            <a:hlinkClick r:id="" action="ppaction://media"/>
            <a:extLst>
              <a:ext uri="{FF2B5EF4-FFF2-40B4-BE49-F238E27FC236}">
                <a16:creationId xmlns:a16="http://schemas.microsoft.com/office/drawing/2014/main" id="{E56D99E6-BCF3-4C37-88CC-9E1A8B989E11}"/>
              </a:ext>
            </a:extLst>
          </p:cNvPr>
          <p:cNvPicPr>
            <a:picLocks noRot="1" noChangeAspect="1" noChangeArrowheads="1"/>
          </p:cNvPicPr>
          <p:nvPr>
            <a:wavAudioFile r:embed="rId11" name="Recorded Sound"/>
          </p:nvPr>
        </p:nvPicPr>
        <p:blipFill>
          <a:blip r:embed="rId46">
            <a:extLst>
              <a:ext uri="{28A0092B-C50C-407E-A947-70E740481C1C}">
                <a14:useLocalDpi xmlns:a14="http://schemas.microsoft.com/office/drawing/2010/main" val="0"/>
              </a:ext>
            </a:extLst>
          </a:blip>
          <a:srcRect/>
          <a:stretch>
            <a:fillRect/>
          </a:stretch>
        </p:blipFill>
        <p:spPr bwMode="auto">
          <a:xfrm>
            <a:off x="1187450" y="32845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73" name="Picture 81">
            <a:hlinkClick r:id="" action="ppaction://media"/>
            <a:extLst>
              <a:ext uri="{FF2B5EF4-FFF2-40B4-BE49-F238E27FC236}">
                <a16:creationId xmlns:a16="http://schemas.microsoft.com/office/drawing/2014/main" id="{FCF7913F-CC39-4A68-9E27-38662F272C79}"/>
              </a:ext>
            </a:extLst>
          </p:cNvPr>
          <p:cNvPicPr>
            <a:picLocks noRot="1" noChangeAspect="1" noChangeArrowheads="1"/>
          </p:cNvPicPr>
          <p:nvPr>
            <a:wavAudioFile r:embed="rId12" name="Recorded Sound"/>
          </p:nvPr>
        </p:nvPicPr>
        <p:blipFill>
          <a:blip r:embed="rId46">
            <a:extLst>
              <a:ext uri="{28A0092B-C50C-407E-A947-70E740481C1C}">
                <a14:useLocalDpi xmlns:a14="http://schemas.microsoft.com/office/drawing/2010/main" val="0"/>
              </a:ext>
            </a:extLst>
          </a:blip>
          <a:srcRect/>
          <a:stretch>
            <a:fillRect/>
          </a:stretch>
        </p:blipFill>
        <p:spPr bwMode="auto">
          <a:xfrm>
            <a:off x="1979613" y="32845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74" name="Picture 82">
            <a:hlinkClick r:id="" action="ppaction://media"/>
            <a:extLst>
              <a:ext uri="{FF2B5EF4-FFF2-40B4-BE49-F238E27FC236}">
                <a16:creationId xmlns:a16="http://schemas.microsoft.com/office/drawing/2014/main" id="{9677F47A-7F63-4C26-8DCD-2306ED6DEE1B}"/>
              </a:ext>
            </a:extLst>
          </p:cNvPr>
          <p:cNvPicPr>
            <a:picLocks noRot="1" noChangeAspect="1" noChangeArrowheads="1"/>
          </p:cNvPicPr>
          <p:nvPr>
            <a:wavAudioFile r:embed="rId13" name="Recorded Sound"/>
          </p:nvPr>
        </p:nvPicPr>
        <p:blipFill>
          <a:blip r:embed="rId46">
            <a:extLst>
              <a:ext uri="{28A0092B-C50C-407E-A947-70E740481C1C}">
                <a14:useLocalDpi xmlns:a14="http://schemas.microsoft.com/office/drawing/2010/main" val="0"/>
              </a:ext>
            </a:extLst>
          </a:blip>
          <a:srcRect/>
          <a:stretch>
            <a:fillRect/>
          </a:stretch>
        </p:blipFill>
        <p:spPr bwMode="auto">
          <a:xfrm>
            <a:off x="2771775" y="32845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75" name="Picture 83">
            <a:hlinkClick r:id="" action="ppaction://media"/>
            <a:extLst>
              <a:ext uri="{FF2B5EF4-FFF2-40B4-BE49-F238E27FC236}">
                <a16:creationId xmlns:a16="http://schemas.microsoft.com/office/drawing/2014/main" id="{8C025B66-96E4-4C68-9BC5-E6BB9B5A6E2E}"/>
              </a:ext>
            </a:extLst>
          </p:cNvPr>
          <p:cNvPicPr>
            <a:picLocks noRot="1" noChangeAspect="1" noChangeArrowheads="1"/>
          </p:cNvPicPr>
          <p:nvPr>
            <a:wavAudioFile r:embed="rId14" name="Recorded Sound"/>
          </p:nvPr>
        </p:nvPicPr>
        <p:blipFill>
          <a:blip r:embed="rId46">
            <a:extLst>
              <a:ext uri="{28A0092B-C50C-407E-A947-70E740481C1C}">
                <a14:useLocalDpi xmlns:a14="http://schemas.microsoft.com/office/drawing/2010/main" val="0"/>
              </a:ext>
            </a:extLst>
          </a:blip>
          <a:srcRect/>
          <a:stretch>
            <a:fillRect/>
          </a:stretch>
        </p:blipFill>
        <p:spPr bwMode="auto">
          <a:xfrm>
            <a:off x="3492500" y="32845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76" name="Picture 84">
            <a:hlinkClick r:id="" action="ppaction://media"/>
            <a:extLst>
              <a:ext uri="{FF2B5EF4-FFF2-40B4-BE49-F238E27FC236}">
                <a16:creationId xmlns:a16="http://schemas.microsoft.com/office/drawing/2014/main" id="{8BE2D979-D5C7-4CEC-B7B9-F138177C1B14}"/>
              </a:ext>
            </a:extLst>
          </p:cNvPr>
          <p:cNvPicPr>
            <a:picLocks noRot="1" noChangeAspect="1" noChangeArrowheads="1"/>
          </p:cNvPicPr>
          <p:nvPr>
            <a:wavAudioFile r:embed="rId15" name="Recorded Sound"/>
          </p:nvPr>
        </p:nvPicPr>
        <p:blipFill>
          <a:blip r:embed="rId46">
            <a:extLst>
              <a:ext uri="{28A0092B-C50C-407E-A947-70E740481C1C}">
                <a14:useLocalDpi xmlns:a14="http://schemas.microsoft.com/office/drawing/2010/main" val="0"/>
              </a:ext>
            </a:extLst>
          </a:blip>
          <a:srcRect/>
          <a:stretch>
            <a:fillRect/>
          </a:stretch>
        </p:blipFill>
        <p:spPr bwMode="auto">
          <a:xfrm>
            <a:off x="4211638" y="32845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77" name="Picture 85">
            <a:hlinkClick r:id="" action="ppaction://media"/>
            <a:extLst>
              <a:ext uri="{FF2B5EF4-FFF2-40B4-BE49-F238E27FC236}">
                <a16:creationId xmlns:a16="http://schemas.microsoft.com/office/drawing/2014/main" id="{E5BC27CA-45E0-4156-AAD4-0356E35ADD5C}"/>
              </a:ext>
            </a:extLst>
          </p:cNvPr>
          <p:cNvPicPr>
            <a:picLocks noRot="1" noChangeAspect="1" noChangeArrowheads="1"/>
          </p:cNvPicPr>
          <p:nvPr>
            <a:wavAudioFile r:embed="rId16" name="Recorded Sound"/>
          </p:nvPr>
        </p:nvPicPr>
        <p:blipFill>
          <a:blip r:embed="rId46">
            <a:extLst>
              <a:ext uri="{28A0092B-C50C-407E-A947-70E740481C1C}">
                <a14:useLocalDpi xmlns:a14="http://schemas.microsoft.com/office/drawing/2010/main" val="0"/>
              </a:ext>
            </a:extLst>
          </a:blip>
          <a:srcRect/>
          <a:stretch>
            <a:fillRect/>
          </a:stretch>
        </p:blipFill>
        <p:spPr bwMode="auto">
          <a:xfrm>
            <a:off x="5076825" y="3357563"/>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78" name="Picture 86">
            <a:hlinkClick r:id="" action="ppaction://media"/>
            <a:extLst>
              <a:ext uri="{FF2B5EF4-FFF2-40B4-BE49-F238E27FC236}">
                <a16:creationId xmlns:a16="http://schemas.microsoft.com/office/drawing/2014/main" id="{5FDF9E8C-77E9-4F1D-B9AF-8C0DC5C3BFE8}"/>
              </a:ext>
            </a:extLst>
          </p:cNvPr>
          <p:cNvPicPr>
            <a:picLocks noRot="1" noChangeAspect="1" noChangeArrowheads="1"/>
          </p:cNvPicPr>
          <p:nvPr>
            <a:wavAudioFile r:embed="rId17" name="Recorded Sound"/>
          </p:nvPr>
        </p:nvPicPr>
        <p:blipFill>
          <a:blip r:embed="rId46">
            <a:extLst>
              <a:ext uri="{28A0092B-C50C-407E-A947-70E740481C1C}">
                <a14:useLocalDpi xmlns:a14="http://schemas.microsoft.com/office/drawing/2010/main" val="0"/>
              </a:ext>
            </a:extLst>
          </a:blip>
          <a:srcRect/>
          <a:stretch>
            <a:fillRect/>
          </a:stretch>
        </p:blipFill>
        <p:spPr bwMode="auto">
          <a:xfrm>
            <a:off x="5724525" y="3357563"/>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79" name="Picture 87">
            <a:hlinkClick r:id="" action="ppaction://media"/>
            <a:extLst>
              <a:ext uri="{FF2B5EF4-FFF2-40B4-BE49-F238E27FC236}">
                <a16:creationId xmlns:a16="http://schemas.microsoft.com/office/drawing/2014/main" id="{3C760204-8D80-4615-890F-AEA4B8B06467}"/>
              </a:ext>
            </a:extLst>
          </p:cNvPr>
          <p:cNvPicPr>
            <a:picLocks noRot="1" noChangeAspect="1" noChangeArrowheads="1"/>
          </p:cNvPicPr>
          <p:nvPr>
            <a:wavAudioFile r:embed="rId18" name="Recorded Sound"/>
          </p:nvPr>
        </p:nvPicPr>
        <p:blipFill>
          <a:blip r:embed="rId46">
            <a:extLst>
              <a:ext uri="{28A0092B-C50C-407E-A947-70E740481C1C}">
                <a14:useLocalDpi xmlns:a14="http://schemas.microsoft.com/office/drawing/2010/main" val="0"/>
              </a:ext>
            </a:extLst>
          </a:blip>
          <a:srcRect/>
          <a:stretch>
            <a:fillRect/>
          </a:stretch>
        </p:blipFill>
        <p:spPr bwMode="auto">
          <a:xfrm>
            <a:off x="6588125" y="3357563"/>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80" name="Picture 88">
            <a:hlinkClick r:id="" action="ppaction://media"/>
            <a:extLst>
              <a:ext uri="{FF2B5EF4-FFF2-40B4-BE49-F238E27FC236}">
                <a16:creationId xmlns:a16="http://schemas.microsoft.com/office/drawing/2014/main" id="{6F991610-93C7-410E-B4B5-69488EACF1A1}"/>
              </a:ext>
            </a:extLst>
          </p:cNvPr>
          <p:cNvPicPr>
            <a:picLocks noRot="1" noChangeAspect="1" noChangeArrowheads="1"/>
          </p:cNvPicPr>
          <p:nvPr>
            <a:wavAudioFile r:embed="rId19" name="Recorded Sound"/>
          </p:nvPr>
        </p:nvPicPr>
        <p:blipFill>
          <a:blip r:embed="rId46">
            <a:extLst>
              <a:ext uri="{28A0092B-C50C-407E-A947-70E740481C1C}">
                <a14:useLocalDpi xmlns:a14="http://schemas.microsoft.com/office/drawing/2010/main" val="0"/>
              </a:ext>
            </a:extLst>
          </a:blip>
          <a:srcRect/>
          <a:stretch>
            <a:fillRect/>
          </a:stretch>
        </p:blipFill>
        <p:spPr bwMode="auto">
          <a:xfrm>
            <a:off x="7308850" y="32845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81" name="Picture 89">
            <a:hlinkClick r:id="" action="ppaction://media"/>
            <a:extLst>
              <a:ext uri="{FF2B5EF4-FFF2-40B4-BE49-F238E27FC236}">
                <a16:creationId xmlns:a16="http://schemas.microsoft.com/office/drawing/2014/main" id="{59A6C707-FCFC-4724-8776-ACF1C203A5C4}"/>
              </a:ext>
            </a:extLst>
          </p:cNvPr>
          <p:cNvPicPr>
            <a:picLocks noRot="1" noChangeAspect="1" noChangeArrowheads="1"/>
          </p:cNvPicPr>
          <p:nvPr>
            <a:wavAudioFile r:embed="rId20" name="Recorded Sound"/>
          </p:nvPr>
        </p:nvPicPr>
        <p:blipFill>
          <a:blip r:embed="rId46">
            <a:extLst>
              <a:ext uri="{28A0092B-C50C-407E-A947-70E740481C1C}">
                <a14:useLocalDpi xmlns:a14="http://schemas.microsoft.com/office/drawing/2010/main" val="0"/>
              </a:ext>
            </a:extLst>
          </a:blip>
          <a:srcRect/>
          <a:stretch>
            <a:fillRect/>
          </a:stretch>
        </p:blipFill>
        <p:spPr bwMode="auto">
          <a:xfrm>
            <a:off x="8172450" y="32845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82" name="Picture 90">
            <a:hlinkClick r:id="" action="ppaction://media"/>
            <a:extLst>
              <a:ext uri="{FF2B5EF4-FFF2-40B4-BE49-F238E27FC236}">
                <a16:creationId xmlns:a16="http://schemas.microsoft.com/office/drawing/2014/main" id="{C1C42854-5AC3-4F17-8243-4007953BE6BC}"/>
              </a:ext>
            </a:extLst>
          </p:cNvPr>
          <p:cNvPicPr>
            <a:picLocks noRot="1" noChangeAspect="1" noChangeArrowheads="1"/>
          </p:cNvPicPr>
          <p:nvPr>
            <a:wavAudioFile r:embed="rId21" name="Recorded Sound"/>
          </p:nvPr>
        </p:nvPicPr>
        <p:blipFill>
          <a:blip r:embed="rId46">
            <a:extLst>
              <a:ext uri="{28A0092B-C50C-407E-A947-70E740481C1C}">
                <a14:useLocalDpi xmlns:a14="http://schemas.microsoft.com/office/drawing/2010/main" val="0"/>
              </a:ext>
            </a:extLst>
          </a:blip>
          <a:srcRect/>
          <a:stretch>
            <a:fillRect/>
          </a:stretch>
        </p:blipFill>
        <p:spPr bwMode="auto">
          <a:xfrm>
            <a:off x="395288" y="4437063"/>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83" name="Picture 91">
            <a:hlinkClick r:id="" action="ppaction://media"/>
            <a:extLst>
              <a:ext uri="{FF2B5EF4-FFF2-40B4-BE49-F238E27FC236}">
                <a16:creationId xmlns:a16="http://schemas.microsoft.com/office/drawing/2014/main" id="{EF94890F-3185-4179-84E8-D5585F708341}"/>
              </a:ext>
            </a:extLst>
          </p:cNvPr>
          <p:cNvPicPr>
            <a:picLocks noRot="1" noChangeAspect="1" noChangeArrowheads="1"/>
          </p:cNvPicPr>
          <p:nvPr>
            <a:wavAudioFile r:embed="rId22" name="Recorded Sound"/>
          </p:nvPr>
        </p:nvPicPr>
        <p:blipFill>
          <a:blip r:embed="rId46">
            <a:extLst>
              <a:ext uri="{28A0092B-C50C-407E-A947-70E740481C1C}">
                <a14:useLocalDpi xmlns:a14="http://schemas.microsoft.com/office/drawing/2010/main" val="0"/>
              </a:ext>
            </a:extLst>
          </a:blip>
          <a:srcRect/>
          <a:stretch>
            <a:fillRect/>
          </a:stretch>
        </p:blipFill>
        <p:spPr bwMode="auto">
          <a:xfrm>
            <a:off x="1187450" y="4437063"/>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84" name="Picture 92">
            <a:hlinkClick r:id="" action="ppaction://media"/>
            <a:extLst>
              <a:ext uri="{FF2B5EF4-FFF2-40B4-BE49-F238E27FC236}">
                <a16:creationId xmlns:a16="http://schemas.microsoft.com/office/drawing/2014/main" id="{7011B59F-85CE-4F06-A1C8-BF40D3D030A5}"/>
              </a:ext>
            </a:extLst>
          </p:cNvPr>
          <p:cNvPicPr>
            <a:picLocks noRot="1" noChangeAspect="1" noChangeArrowheads="1"/>
          </p:cNvPicPr>
          <p:nvPr>
            <a:wavAudioFile r:embed="rId23" name="Recorded Sound"/>
          </p:nvPr>
        </p:nvPicPr>
        <p:blipFill>
          <a:blip r:embed="rId46">
            <a:extLst>
              <a:ext uri="{28A0092B-C50C-407E-A947-70E740481C1C}">
                <a14:useLocalDpi xmlns:a14="http://schemas.microsoft.com/office/drawing/2010/main" val="0"/>
              </a:ext>
            </a:extLst>
          </a:blip>
          <a:srcRect/>
          <a:stretch>
            <a:fillRect/>
          </a:stretch>
        </p:blipFill>
        <p:spPr bwMode="auto">
          <a:xfrm>
            <a:off x="1835150" y="436562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85" name="Picture 93">
            <a:hlinkClick r:id="" action="ppaction://media"/>
            <a:extLst>
              <a:ext uri="{FF2B5EF4-FFF2-40B4-BE49-F238E27FC236}">
                <a16:creationId xmlns:a16="http://schemas.microsoft.com/office/drawing/2014/main" id="{5D178A1A-7C9D-439F-9D41-27E8C6CD2FD5}"/>
              </a:ext>
            </a:extLst>
          </p:cNvPr>
          <p:cNvPicPr>
            <a:picLocks noRot="1" noChangeAspect="1" noChangeArrowheads="1"/>
          </p:cNvPicPr>
          <p:nvPr>
            <a:wavAudioFile r:embed="rId24" name="Recorded Sound"/>
          </p:nvPr>
        </p:nvPicPr>
        <p:blipFill>
          <a:blip r:embed="rId46">
            <a:extLst>
              <a:ext uri="{28A0092B-C50C-407E-A947-70E740481C1C}">
                <a14:useLocalDpi xmlns:a14="http://schemas.microsoft.com/office/drawing/2010/main" val="0"/>
              </a:ext>
            </a:extLst>
          </a:blip>
          <a:srcRect/>
          <a:stretch>
            <a:fillRect/>
          </a:stretch>
        </p:blipFill>
        <p:spPr bwMode="auto">
          <a:xfrm>
            <a:off x="2700338" y="436562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86" name="Picture 94">
            <a:hlinkClick r:id="" action="ppaction://media"/>
            <a:extLst>
              <a:ext uri="{FF2B5EF4-FFF2-40B4-BE49-F238E27FC236}">
                <a16:creationId xmlns:a16="http://schemas.microsoft.com/office/drawing/2014/main" id="{A35880F4-2166-4B88-B450-DC20667D2255}"/>
              </a:ext>
            </a:extLst>
          </p:cNvPr>
          <p:cNvPicPr>
            <a:picLocks noRot="1" noChangeAspect="1" noChangeArrowheads="1"/>
          </p:cNvPicPr>
          <p:nvPr>
            <a:wavAudioFile r:embed="rId25" name="Recorded Sound"/>
          </p:nvPr>
        </p:nvPicPr>
        <p:blipFill>
          <a:blip r:embed="rId46">
            <a:extLst>
              <a:ext uri="{28A0092B-C50C-407E-A947-70E740481C1C}">
                <a14:useLocalDpi xmlns:a14="http://schemas.microsoft.com/office/drawing/2010/main" val="0"/>
              </a:ext>
            </a:extLst>
          </a:blip>
          <a:srcRect/>
          <a:stretch>
            <a:fillRect/>
          </a:stretch>
        </p:blipFill>
        <p:spPr bwMode="auto">
          <a:xfrm>
            <a:off x="3492500" y="436562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87" name="Picture 95">
            <a:hlinkClick r:id="" action="ppaction://media"/>
            <a:extLst>
              <a:ext uri="{FF2B5EF4-FFF2-40B4-BE49-F238E27FC236}">
                <a16:creationId xmlns:a16="http://schemas.microsoft.com/office/drawing/2014/main" id="{181562EF-E86E-4443-A3B5-0164664B28E5}"/>
              </a:ext>
            </a:extLst>
          </p:cNvPr>
          <p:cNvPicPr>
            <a:picLocks noRot="1" noChangeAspect="1" noChangeArrowheads="1"/>
          </p:cNvPicPr>
          <p:nvPr>
            <a:wavAudioFile r:embed="rId26" name="Recorded Sound"/>
          </p:nvPr>
        </p:nvPicPr>
        <p:blipFill>
          <a:blip r:embed="rId46">
            <a:extLst>
              <a:ext uri="{28A0092B-C50C-407E-A947-70E740481C1C}">
                <a14:useLocalDpi xmlns:a14="http://schemas.microsoft.com/office/drawing/2010/main" val="0"/>
              </a:ext>
            </a:extLst>
          </a:blip>
          <a:srcRect/>
          <a:stretch>
            <a:fillRect/>
          </a:stretch>
        </p:blipFill>
        <p:spPr bwMode="auto">
          <a:xfrm>
            <a:off x="4211638" y="4437063"/>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88" name="Picture 96">
            <a:hlinkClick r:id="" action="ppaction://media"/>
            <a:extLst>
              <a:ext uri="{FF2B5EF4-FFF2-40B4-BE49-F238E27FC236}">
                <a16:creationId xmlns:a16="http://schemas.microsoft.com/office/drawing/2014/main" id="{BC0D7678-8F5F-4942-A14A-F39D742486A3}"/>
              </a:ext>
            </a:extLst>
          </p:cNvPr>
          <p:cNvPicPr>
            <a:picLocks noRot="1" noChangeAspect="1" noChangeArrowheads="1"/>
          </p:cNvPicPr>
          <p:nvPr>
            <a:wavAudioFile r:embed="rId27" name="Recorded Sound"/>
          </p:nvPr>
        </p:nvPicPr>
        <p:blipFill>
          <a:blip r:embed="rId46">
            <a:extLst>
              <a:ext uri="{28A0092B-C50C-407E-A947-70E740481C1C}">
                <a14:useLocalDpi xmlns:a14="http://schemas.microsoft.com/office/drawing/2010/main" val="0"/>
              </a:ext>
            </a:extLst>
          </a:blip>
          <a:srcRect/>
          <a:stretch>
            <a:fillRect/>
          </a:stretch>
        </p:blipFill>
        <p:spPr bwMode="auto">
          <a:xfrm>
            <a:off x="5003800" y="45085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89" name="Picture 97">
            <a:hlinkClick r:id="" action="ppaction://media"/>
            <a:extLst>
              <a:ext uri="{FF2B5EF4-FFF2-40B4-BE49-F238E27FC236}">
                <a16:creationId xmlns:a16="http://schemas.microsoft.com/office/drawing/2014/main" id="{451763B3-DC05-459E-A3A7-D2E88A374A8E}"/>
              </a:ext>
            </a:extLst>
          </p:cNvPr>
          <p:cNvPicPr>
            <a:picLocks noRot="1" noChangeAspect="1" noChangeArrowheads="1"/>
          </p:cNvPicPr>
          <p:nvPr>
            <a:wavAudioFile r:embed="rId28" name="Recorded Sound"/>
          </p:nvPr>
        </p:nvPicPr>
        <p:blipFill>
          <a:blip r:embed="rId46">
            <a:extLst>
              <a:ext uri="{28A0092B-C50C-407E-A947-70E740481C1C}">
                <a14:useLocalDpi xmlns:a14="http://schemas.microsoft.com/office/drawing/2010/main" val="0"/>
              </a:ext>
            </a:extLst>
          </a:blip>
          <a:srcRect/>
          <a:stretch>
            <a:fillRect/>
          </a:stretch>
        </p:blipFill>
        <p:spPr bwMode="auto">
          <a:xfrm>
            <a:off x="5795963" y="4437063"/>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0" name="Picture 98">
            <a:hlinkClick r:id="" action="ppaction://media"/>
            <a:extLst>
              <a:ext uri="{FF2B5EF4-FFF2-40B4-BE49-F238E27FC236}">
                <a16:creationId xmlns:a16="http://schemas.microsoft.com/office/drawing/2014/main" id="{1B69C132-43A6-4746-B4FF-474A0E9D6781}"/>
              </a:ext>
            </a:extLst>
          </p:cNvPr>
          <p:cNvPicPr>
            <a:picLocks noRot="1" noChangeAspect="1" noChangeArrowheads="1"/>
          </p:cNvPicPr>
          <p:nvPr>
            <a:wavAudioFile r:embed="rId29" name="Recorded Sound"/>
          </p:nvPr>
        </p:nvPicPr>
        <p:blipFill>
          <a:blip r:embed="rId46">
            <a:extLst>
              <a:ext uri="{28A0092B-C50C-407E-A947-70E740481C1C}">
                <a14:useLocalDpi xmlns:a14="http://schemas.microsoft.com/office/drawing/2010/main" val="0"/>
              </a:ext>
            </a:extLst>
          </a:blip>
          <a:srcRect/>
          <a:stretch>
            <a:fillRect/>
          </a:stretch>
        </p:blipFill>
        <p:spPr bwMode="auto">
          <a:xfrm>
            <a:off x="6516688" y="4437063"/>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1" name="Picture 99">
            <a:hlinkClick r:id="" action="ppaction://media"/>
            <a:extLst>
              <a:ext uri="{FF2B5EF4-FFF2-40B4-BE49-F238E27FC236}">
                <a16:creationId xmlns:a16="http://schemas.microsoft.com/office/drawing/2014/main" id="{8339B95E-DE23-434D-8672-25FEE81AFA8B}"/>
              </a:ext>
            </a:extLst>
          </p:cNvPr>
          <p:cNvPicPr>
            <a:picLocks noRot="1" noChangeAspect="1" noChangeArrowheads="1"/>
          </p:cNvPicPr>
          <p:nvPr>
            <a:wavAudioFile r:embed="rId30" name="Recorded Sound"/>
          </p:nvPr>
        </p:nvPicPr>
        <p:blipFill>
          <a:blip r:embed="rId46">
            <a:extLst>
              <a:ext uri="{28A0092B-C50C-407E-A947-70E740481C1C}">
                <a14:useLocalDpi xmlns:a14="http://schemas.microsoft.com/office/drawing/2010/main" val="0"/>
              </a:ext>
            </a:extLst>
          </a:blip>
          <a:srcRect/>
          <a:stretch>
            <a:fillRect/>
          </a:stretch>
        </p:blipFill>
        <p:spPr bwMode="auto">
          <a:xfrm>
            <a:off x="7380288" y="436562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2" name="Picture 100">
            <a:hlinkClick r:id="" action="ppaction://media"/>
            <a:extLst>
              <a:ext uri="{FF2B5EF4-FFF2-40B4-BE49-F238E27FC236}">
                <a16:creationId xmlns:a16="http://schemas.microsoft.com/office/drawing/2014/main" id="{88340B64-9A3B-4EA5-95A5-879564110A81}"/>
              </a:ext>
            </a:extLst>
          </p:cNvPr>
          <p:cNvPicPr>
            <a:picLocks noRot="1" noChangeAspect="1" noChangeArrowheads="1"/>
          </p:cNvPicPr>
          <p:nvPr>
            <a:wavAudioFile r:embed="rId31" name="Recorded Sound"/>
          </p:nvPr>
        </p:nvPicPr>
        <p:blipFill>
          <a:blip r:embed="rId46">
            <a:extLst>
              <a:ext uri="{28A0092B-C50C-407E-A947-70E740481C1C}">
                <a14:useLocalDpi xmlns:a14="http://schemas.microsoft.com/office/drawing/2010/main" val="0"/>
              </a:ext>
            </a:extLst>
          </a:blip>
          <a:srcRect/>
          <a:stretch>
            <a:fillRect/>
          </a:stretch>
        </p:blipFill>
        <p:spPr bwMode="auto">
          <a:xfrm>
            <a:off x="8172450" y="4437063"/>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3" name="Picture 101">
            <a:hlinkClick r:id="" action="ppaction://media"/>
            <a:extLst>
              <a:ext uri="{FF2B5EF4-FFF2-40B4-BE49-F238E27FC236}">
                <a16:creationId xmlns:a16="http://schemas.microsoft.com/office/drawing/2014/main" id="{0F31AD66-0015-4011-B315-FE539E20326C}"/>
              </a:ext>
            </a:extLst>
          </p:cNvPr>
          <p:cNvPicPr>
            <a:picLocks noRot="1" noChangeAspect="1" noChangeArrowheads="1"/>
          </p:cNvPicPr>
          <p:nvPr>
            <a:wavAudioFile r:embed="rId32" name="Recorded Sound"/>
          </p:nvPr>
        </p:nvPicPr>
        <p:blipFill>
          <a:blip r:embed="rId46">
            <a:extLst>
              <a:ext uri="{28A0092B-C50C-407E-A947-70E740481C1C}">
                <a14:useLocalDpi xmlns:a14="http://schemas.microsoft.com/office/drawing/2010/main" val="0"/>
              </a:ext>
            </a:extLst>
          </a:blip>
          <a:srcRect/>
          <a:stretch>
            <a:fillRect/>
          </a:stretch>
        </p:blipFill>
        <p:spPr bwMode="auto">
          <a:xfrm>
            <a:off x="468313" y="5516563"/>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4" name="Picture 102">
            <a:hlinkClick r:id="" action="ppaction://media"/>
            <a:extLst>
              <a:ext uri="{FF2B5EF4-FFF2-40B4-BE49-F238E27FC236}">
                <a16:creationId xmlns:a16="http://schemas.microsoft.com/office/drawing/2014/main" id="{BA0B2ABD-6569-411C-B6A3-80EE4B2B6B49}"/>
              </a:ext>
            </a:extLst>
          </p:cNvPr>
          <p:cNvPicPr>
            <a:picLocks noRot="1" noChangeAspect="1" noChangeArrowheads="1"/>
          </p:cNvPicPr>
          <p:nvPr>
            <a:wavAudioFile r:embed="rId33" name="Recorded Sound"/>
          </p:nvPr>
        </p:nvPicPr>
        <p:blipFill>
          <a:blip r:embed="rId46">
            <a:extLst>
              <a:ext uri="{28A0092B-C50C-407E-A947-70E740481C1C}">
                <a14:useLocalDpi xmlns:a14="http://schemas.microsoft.com/office/drawing/2010/main" val="0"/>
              </a:ext>
            </a:extLst>
          </a:blip>
          <a:srcRect/>
          <a:stretch>
            <a:fillRect/>
          </a:stretch>
        </p:blipFill>
        <p:spPr bwMode="auto">
          <a:xfrm>
            <a:off x="1258888" y="5516563"/>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5" name="Picture 103">
            <a:hlinkClick r:id="" action="ppaction://media"/>
            <a:extLst>
              <a:ext uri="{FF2B5EF4-FFF2-40B4-BE49-F238E27FC236}">
                <a16:creationId xmlns:a16="http://schemas.microsoft.com/office/drawing/2014/main" id="{4D88BBCF-F96A-4CEF-AAB5-B8CBE4EE3C24}"/>
              </a:ext>
            </a:extLst>
          </p:cNvPr>
          <p:cNvPicPr>
            <a:picLocks noRot="1" noChangeAspect="1" noChangeArrowheads="1"/>
          </p:cNvPicPr>
          <p:nvPr>
            <a:wavAudioFile r:embed="rId34" name="Recorded Sound"/>
          </p:nvPr>
        </p:nvPicPr>
        <p:blipFill>
          <a:blip r:embed="rId46">
            <a:extLst>
              <a:ext uri="{28A0092B-C50C-407E-A947-70E740481C1C}">
                <a14:useLocalDpi xmlns:a14="http://schemas.microsoft.com/office/drawing/2010/main" val="0"/>
              </a:ext>
            </a:extLst>
          </a:blip>
          <a:srcRect/>
          <a:stretch>
            <a:fillRect/>
          </a:stretch>
        </p:blipFill>
        <p:spPr bwMode="auto">
          <a:xfrm>
            <a:off x="1979613" y="5516563"/>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6" name="Picture 104">
            <a:hlinkClick r:id="" action="ppaction://media"/>
            <a:extLst>
              <a:ext uri="{FF2B5EF4-FFF2-40B4-BE49-F238E27FC236}">
                <a16:creationId xmlns:a16="http://schemas.microsoft.com/office/drawing/2014/main" id="{22BC9E62-602B-4BA0-B9E1-AEBC994E13B5}"/>
              </a:ext>
            </a:extLst>
          </p:cNvPr>
          <p:cNvPicPr>
            <a:picLocks noRot="1" noChangeAspect="1" noChangeArrowheads="1"/>
          </p:cNvPicPr>
          <p:nvPr>
            <a:wavAudioFile r:embed="rId35" name="Recorded Sound"/>
          </p:nvPr>
        </p:nvPicPr>
        <p:blipFill>
          <a:blip r:embed="rId46">
            <a:extLst>
              <a:ext uri="{28A0092B-C50C-407E-A947-70E740481C1C}">
                <a14:useLocalDpi xmlns:a14="http://schemas.microsoft.com/office/drawing/2010/main" val="0"/>
              </a:ext>
            </a:extLst>
          </a:blip>
          <a:srcRect/>
          <a:stretch>
            <a:fillRect/>
          </a:stretch>
        </p:blipFill>
        <p:spPr bwMode="auto">
          <a:xfrm>
            <a:off x="2771775" y="544512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7" name="Picture 105">
            <a:hlinkClick r:id="" action="ppaction://media"/>
            <a:extLst>
              <a:ext uri="{FF2B5EF4-FFF2-40B4-BE49-F238E27FC236}">
                <a16:creationId xmlns:a16="http://schemas.microsoft.com/office/drawing/2014/main" id="{E683D306-EB70-4102-8C24-082BEC4F06BF}"/>
              </a:ext>
            </a:extLst>
          </p:cNvPr>
          <p:cNvPicPr>
            <a:picLocks noRot="1" noChangeAspect="1" noChangeArrowheads="1"/>
          </p:cNvPicPr>
          <p:nvPr>
            <a:wavAudioFile r:embed="rId36" name="Recorded Sound"/>
          </p:nvPr>
        </p:nvPicPr>
        <p:blipFill>
          <a:blip r:embed="rId46">
            <a:extLst>
              <a:ext uri="{28A0092B-C50C-407E-A947-70E740481C1C}">
                <a14:useLocalDpi xmlns:a14="http://schemas.microsoft.com/office/drawing/2010/main" val="0"/>
              </a:ext>
            </a:extLst>
          </a:blip>
          <a:srcRect/>
          <a:stretch>
            <a:fillRect/>
          </a:stretch>
        </p:blipFill>
        <p:spPr bwMode="auto">
          <a:xfrm>
            <a:off x="3492500" y="544512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8" name="Picture 106">
            <a:hlinkClick r:id="" action="ppaction://media"/>
            <a:extLst>
              <a:ext uri="{FF2B5EF4-FFF2-40B4-BE49-F238E27FC236}">
                <a16:creationId xmlns:a16="http://schemas.microsoft.com/office/drawing/2014/main" id="{FCF66C1A-986C-467E-A751-49977D1BBE90}"/>
              </a:ext>
            </a:extLst>
          </p:cNvPr>
          <p:cNvPicPr>
            <a:picLocks noRot="1" noChangeAspect="1" noChangeArrowheads="1"/>
          </p:cNvPicPr>
          <p:nvPr>
            <a:wavAudioFile r:embed="rId37" name="Recorded Sound"/>
          </p:nvPr>
        </p:nvPicPr>
        <p:blipFill>
          <a:blip r:embed="rId46">
            <a:extLst>
              <a:ext uri="{28A0092B-C50C-407E-A947-70E740481C1C}">
                <a14:useLocalDpi xmlns:a14="http://schemas.microsoft.com/office/drawing/2010/main" val="0"/>
              </a:ext>
            </a:extLst>
          </a:blip>
          <a:srcRect/>
          <a:stretch>
            <a:fillRect/>
          </a:stretch>
        </p:blipFill>
        <p:spPr bwMode="auto">
          <a:xfrm>
            <a:off x="4140200" y="544512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9" name="Picture 107">
            <a:hlinkClick r:id="" action="ppaction://media"/>
            <a:extLst>
              <a:ext uri="{FF2B5EF4-FFF2-40B4-BE49-F238E27FC236}">
                <a16:creationId xmlns:a16="http://schemas.microsoft.com/office/drawing/2014/main" id="{B9336567-E09F-4745-B967-7225DD8D21DF}"/>
              </a:ext>
            </a:extLst>
          </p:cNvPr>
          <p:cNvPicPr>
            <a:picLocks noRot="1" noChangeAspect="1" noChangeArrowheads="1"/>
          </p:cNvPicPr>
          <p:nvPr>
            <a:wavAudioFile r:embed="rId38" name="Recorded Sound"/>
          </p:nvPr>
        </p:nvPicPr>
        <p:blipFill>
          <a:blip r:embed="rId46">
            <a:extLst>
              <a:ext uri="{28A0092B-C50C-407E-A947-70E740481C1C}">
                <a14:useLocalDpi xmlns:a14="http://schemas.microsoft.com/office/drawing/2010/main" val="0"/>
              </a:ext>
            </a:extLst>
          </a:blip>
          <a:srcRect/>
          <a:stretch>
            <a:fillRect/>
          </a:stretch>
        </p:blipFill>
        <p:spPr bwMode="auto">
          <a:xfrm>
            <a:off x="4932363" y="544512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300" name="Picture 108">
            <a:hlinkClick r:id="" action="ppaction://media"/>
            <a:extLst>
              <a:ext uri="{FF2B5EF4-FFF2-40B4-BE49-F238E27FC236}">
                <a16:creationId xmlns:a16="http://schemas.microsoft.com/office/drawing/2014/main" id="{751A8C1F-80A5-4BFB-AD03-FEE8FEEF56D5}"/>
              </a:ext>
            </a:extLst>
          </p:cNvPr>
          <p:cNvPicPr>
            <a:picLocks noRot="1" noChangeAspect="1" noChangeArrowheads="1"/>
          </p:cNvPicPr>
          <p:nvPr>
            <a:wavAudioFile r:embed="rId39" name="Recorded Sound"/>
          </p:nvPr>
        </p:nvPicPr>
        <p:blipFill>
          <a:blip r:embed="rId46">
            <a:extLst>
              <a:ext uri="{28A0092B-C50C-407E-A947-70E740481C1C}">
                <a14:useLocalDpi xmlns:a14="http://schemas.microsoft.com/office/drawing/2010/main" val="0"/>
              </a:ext>
            </a:extLst>
          </a:blip>
          <a:srcRect/>
          <a:stretch>
            <a:fillRect/>
          </a:stretch>
        </p:blipFill>
        <p:spPr bwMode="auto">
          <a:xfrm>
            <a:off x="5724525" y="537368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301" name="Picture 109">
            <a:hlinkClick r:id="" action="ppaction://media"/>
            <a:extLst>
              <a:ext uri="{FF2B5EF4-FFF2-40B4-BE49-F238E27FC236}">
                <a16:creationId xmlns:a16="http://schemas.microsoft.com/office/drawing/2014/main" id="{A4933DD1-1E32-4A73-9345-8F47EC1ED191}"/>
              </a:ext>
            </a:extLst>
          </p:cNvPr>
          <p:cNvPicPr>
            <a:picLocks noRot="1" noChangeAspect="1" noChangeArrowheads="1"/>
          </p:cNvPicPr>
          <p:nvPr>
            <a:wavAudioFile r:embed="rId40" name="Recorded Sound"/>
          </p:nvPr>
        </p:nvPicPr>
        <p:blipFill>
          <a:blip r:embed="rId46">
            <a:extLst>
              <a:ext uri="{28A0092B-C50C-407E-A947-70E740481C1C}">
                <a14:useLocalDpi xmlns:a14="http://schemas.microsoft.com/office/drawing/2010/main" val="0"/>
              </a:ext>
            </a:extLst>
          </a:blip>
          <a:srcRect/>
          <a:stretch>
            <a:fillRect/>
          </a:stretch>
        </p:blipFill>
        <p:spPr bwMode="auto">
          <a:xfrm>
            <a:off x="6516688" y="544512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302" name="Picture 110">
            <a:hlinkClick r:id="" action="ppaction://media"/>
            <a:extLst>
              <a:ext uri="{FF2B5EF4-FFF2-40B4-BE49-F238E27FC236}">
                <a16:creationId xmlns:a16="http://schemas.microsoft.com/office/drawing/2014/main" id="{8A8E46AE-2DE5-4C87-8B43-0DEA8BE47D8D}"/>
              </a:ext>
            </a:extLst>
          </p:cNvPr>
          <p:cNvPicPr>
            <a:picLocks noRot="1" noChangeAspect="1" noChangeArrowheads="1"/>
          </p:cNvPicPr>
          <p:nvPr>
            <a:wavAudioFile r:embed="rId41" name="Recorded Sound"/>
          </p:nvPr>
        </p:nvPicPr>
        <p:blipFill>
          <a:blip r:embed="rId46">
            <a:extLst>
              <a:ext uri="{28A0092B-C50C-407E-A947-70E740481C1C}">
                <a14:useLocalDpi xmlns:a14="http://schemas.microsoft.com/office/drawing/2010/main" val="0"/>
              </a:ext>
            </a:extLst>
          </a:blip>
          <a:srcRect/>
          <a:stretch>
            <a:fillRect/>
          </a:stretch>
        </p:blipFill>
        <p:spPr bwMode="auto">
          <a:xfrm>
            <a:off x="7380288" y="544512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303" name="Picture 111">
            <a:hlinkClick r:id="" action="ppaction://media"/>
            <a:extLst>
              <a:ext uri="{FF2B5EF4-FFF2-40B4-BE49-F238E27FC236}">
                <a16:creationId xmlns:a16="http://schemas.microsoft.com/office/drawing/2014/main" id="{111147F0-20F1-42CF-89E1-FD9DBA37D18B}"/>
              </a:ext>
            </a:extLst>
          </p:cNvPr>
          <p:cNvPicPr>
            <a:picLocks noRot="1" noChangeAspect="1" noChangeArrowheads="1"/>
          </p:cNvPicPr>
          <p:nvPr>
            <a:wavAudioFile r:embed="rId42" name="Recorded Sound"/>
          </p:nvPr>
        </p:nvPicPr>
        <p:blipFill>
          <a:blip r:embed="rId46">
            <a:extLst>
              <a:ext uri="{28A0092B-C50C-407E-A947-70E740481C1C}">
                <a14:useLocalDpi xmlns:a14="http://schemas.microsoft.com/office/drawing/2010/main" val="0"/>
              </a:ext>
            </a:extLst>
          </a:blip>
          <a:srcRect/>
          <a:stretch>
            <a:fillRect/>
          </a:stretch>
        </p:blipFill>
        <p:spPr bwMode="auto">
          <a:xfrm>
            <a:off x="5724525" y="22050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304" name="Picture 112">
            <a:hlinkClick r:id="" action="ppaction://media"/>
            <a:extLst>
              <a:ext uri="{FF2B5EF4-FFF2-40B4-BE49-F238E27FC236}">
                <a16:creationId xmlns:a16="http://schemas.microsoft.com/office/drawing/2014/main" id="{5AA5183B-B38F-46DD-B337-46B3DA8DA8B0}"/>
              </a:ext>
            </a:extLst>
          </p:cNvPr>
          <p:cNvPicPr>
            <a:picLocks noRot="1" noChangeAspect="1" noChangeArrowheads="1"/>
          </p:cNvPicPr>
          <p:nvPr>
            <a:wavAudioFile r:embed="rId43" name="Recorded Sound"/>
          </p:nvPr>
        </p:nvPicPr>
        <p:blipFill>
          <a:blip r:embed="rId46">
            <a:extLst>
              <a:ext uri="{28A0092B-C50C-407E-A947-70E740481C1C}">
                <a14:useLocalDpi xmlns:a14="http://schemas.microsoft.com/office/drawing/2010/main" val="0"/>
              </a:ext>
            </a:extLst>
          </a:blip>
          <a:srcRect/>
          <a:stretch>
            <a:fillRect/>
          </a:stretch>
        </p:blipFill>
        <p:spPr bwMode="auto">
          <a:xfrm>
            <a:off x="468313" y="32131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305" name="Picture 113">
            <a:hlinkClick r:id="" action="ppaction://media"/>
            <a:extLst>
              <a:ext uri="{FF2B5EF4-FFF2-40B4-BE49-F238E27FC236}">
                <a16:creationId xmlns:a16="http://schemas.microsoft.com/office/drawing/2014/main" id="{BBBB2B3F-2CC3-4987-9066-ACE6EC726989}"/>
              </a:ext>
            </a:extLst>
          </p:cNvPr>
          <p:cNvPicPr>
            <a:picLocks noRot="1" noChangeAspect="1" noChangeArrowheads="1"/>
          </p:cNvPicPr>
          <p:nvPr>
            <a:wavAudioFile r:embed="rId44" name="Recorded Sound"/>
          </p:nvPr>
        </p:nvPicPr>
        <p:blipFill>
          <a:blip r:embed="rId46">
            <a:extLst>
              <a:ext uri="{28A0092B-C50C-407E-A947-70E740481C1C}">
                <a14:useLocalDpi xmlns:a14="http://schemas.microsoft.com/office/drawing/2010/main" val="0"/>
              </a:ext>
            </a:extLst>
          </a:blip>
          <a:srcRect/>
          <a:stretch>
            <a:fillRect/>
          </a:stretch>
        </p:blipFill>
        <p:spPr bwMode="auto">
          <a:xfrm>
            <a:off x="8243888" y="544512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262"/>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mediacall" presetSubtype="0" fill="hold" nodeType="clickEffect">
                                  <p:stCondLst>
                                    <p:cond delay="0"/>
                                  </p:stCondLst>
                                  <p:childTnLst>
                                    <p:cmd type="call" cmd="playFrom(0.0)">
                                      <p:cBhvr>
                                        <p:cTn id="6" dur="2000" fill="hold"/>
                                        <p:tgtEl>
                                          <p:spTgt spid="8262"/>
                                        </p:tgtEl>
                                      </p:cBhvr>
                                    </p:cmd>
                                  </p:childTnLst>
                                </p:cTn>
                              </p:par>
                            </p:childTnLst>
                          </p:cTn>
                        </p:par>
                      </p:childTnLst>
                    </p:cTn>
                  </p:par>
                </p:childTnLst>
              </p:cTn>
              <p:nextCondLst>
                <p:cond evt="onClick" delay="0">
                  <p:tgtEl>
                    <p:spTgt spid="8262"/>
                  </p:tgtEl>
                </p:cond>
              </p:nextCondLst>
            </p:seq>
            <p:seq concurrent="1" nextAc="seek">
              <p:cTn id="7" restart="whenNotActive" fill="hold" evtFilter="cancelBubble" nodeType="interactiveSeq">
                <p:stCondLst>
                  <p:cond evt="onClick" delay="0">
                    <p:tgtEl>
                      <p:spTgt spid="8263"/>
                    </p:tgtEl>
                  </p:cond>
                </p:stCondLst>
                <p:endSync evt="end" delay="0">
                  <p:rtn val="all"/>
                </p:endSync>
                <p:childTnLst>
                  <p:par>
                    <p:cTn id="8" fill="hold" nodeType="clickPar">
                      <p:stCondLst>
                        <p:cond delay="0"/>
                      </p:stCondLst>
                      <p:childTnLst>
                        <p:par>
                          <p:cTn id="9" fill="hold" nodeType="withGroup">
                            <p:stCondLst>
                              <p:cond delay="0"/>
                            </p:stCondLst>
                            <p:childTnLst>
                              <p:par>
                                <p:cTn id="10" presetID="1" presetClass="mediacall" presetSubtype="0" fill="hold" nodeType="clickEffect">
                                  <p:stCondLst>
                                    <p:cond delay="0"/>
                                  </p:stCondLst>
                                  <p:childTnLst>
                                    <p:cmd type="call" cmd="playFrom(0.0)">
                                      <p:cBhvr>
                                        <p:cTn id="11" dur="2000" fill="hold"/>
                                        <p:tgtEl>
                                          <p:spTgt spid="8263"/>
                                        </p:tgtEl>
                                      </p:cBhvr>
                                    </p:cmd>
                                  </p:childTnLst>
                                </p:cTn>
                              </p:par>
                            </p:childTnLst>
                          </p:cTn>
                        </p:par>
                      </p:childTnLst>
                    </p:cTn>
                  </p:par>
                </p:childTnLst>
              </p:cTn>
              <p:nextCondLst>
                <p:cond evt="onClick" delay="0">
                  <p:tgtEl>
                    <p:spTgt spid="8263"/>
                  </p:tgtEl>
                </p:cond>
              </p:nextCondLst>
            </p:seq>
            <p:seq concurrent="1" nextAc="seek">
              <p:cTn id="12" restart="whenNotActive" fill="hold" evtFilter="cancelBubble" nodeType="interactiveSeq">
                <p:stCondLst>
                  <p:cond evt="onClick" delay="0">
                    <p:tgtEl>
                      <p:spTgt spid="8264"/>
                    </p:tgtEl>
                  </p:cond>
                </p:stCondLst>
                <p:endSync evt="end" delay="0">
                  <p:rtn val="all"/>
                </p:endSync>
                <p:childTnLst>
                  <p:par>
                    <p:cTn id="13" fill="hold" nodeType="clickPar">
                      <p:stCondLst>
                        <p:cond delay="0"/>
                      </p:stCondLst>
                      <p:childTnLst>
                        <p:par>
                          <p:cTn id="14" fill="hold" nodeType="withGroup">
                            <p:stCondLst>
                              <p:cond delay="0"/>
                            </p:stCondLst>
                            <p:childTnLst>
                              <p:par>
                                <p:cTn id="15" presetID="1" presetClass="mediacall" presetSubtype="0" fill="hold" nodeType="clickEffect">
                                  <p:stCondLst>
                                    <p:cond delay="0"/>
                                  </p:stCondLst>
                                  <p:childTnLst>
                                    <p:cmd type="call" cmd="playFrom(0.0)">
                                      <p:cBhvr>
                                        <p:cTn id="16" dur="2000" fill="hold"/>
                                        <p:tgtEl>
                                          <p:spTgt spid="8264"/>
                                        </p:tgtEl>
                                      </p:cBhvr>
                                    </p:cmd>
                                  </p:childTnLst>
                                </p:cTn>
                              </p:par>
                            </p:childTnLst>
                          </p:cTn>
                        </p:par>
                      </p:childTnLst>
                    </p:cTn>
                  </p:par>
                </p:childTnLst>
              </p:cTn>
              <p:nextCondLst>
                <p:cond evt="onClick" delay="0">
                  <p:tgtEl>
                    <p:spTgt spid="8264"/>
                  </p:tgtEl>
                </p:cond>
              </p:nextCondLst>
            </p:seq>
            <p:seq concurrent="1" nextAc="seek">
              <p:cTn id="17" restart="whenNotActive" fill="hold" evtFilter="cancelBubble" nodeType="interactiveSeq">
                <p:stCondLst>
                  <p:cond evt="onClick" delay="0">
                    <p:tgtEl>
                      <p:spTgt spid="8265"/>
                    </p:tgtEl>
                  </p:cond>
                </p:stCondLst>
                <p:endSync evt="end" delay="0">
                  <p:rtn val="all"/>
                </p:endSync>
                <p:childTnLst>
                  <p:par>
                    <p:cTn id="18" fill="hold" nodeType="clickPar">
                      <p:stCondLst>
                        <p:cond delay="0"/>
                      </p:stCondLst>
                      <p:childTnLst>
                        <p:par>
                          <p:cTn id="19" fill="hold" nodeType="withGroup">
                            <p:stCondLst>
                              <p:cond delay="0"/>
                            </p:stCondLst>
                            <p:childTnLst>
                              <p:par>
                                <p:cTn id="20" presetID="1" presetClass="mediacall" presetSubtype="0" fill="hold" nodeType="clickEffect">
                                  <p:stCondLst>
                                    <p:cond delay="0"/>
                                  </p:stCondLst>
                                  <p:childTnLst>
                                    <p:cmd type="call" cmd="playFrom(0.0)">
                                      <p:cBhvr>
                                        <p:cTn id="21" dur="1000" fill="hold"/>
                                        <p:tgtEl>
                                          <p:spTgt spid="8265"/>
                                        </p:tgtEl>
                                      </p:cBhvr>
                                    </p:cmd>
                                  </p:childTnLst>
                                </p:cTn>
                              </p:par>
                            </p:childTnLst>
                          </p:cTn>
                        </p:par>
                      </p:childTnLst>
                    </p:cTn>
                  </p:par>
                </p:childTnLst>
              </p:cTn>
              <p:nextCondLst>
                <p:cond evt="onClick" delay="0">
                  <p:tgtEl>
                    <p:spTgt spid="8265"/>
                  </p:tgtEl>
                </p:cond>
              </p:nextCondLst>
            </p:seq>
            <p:seq concurrent="1" nextAc="seek">
              <p:cTn id="22" restart="whenNotActive" fill="hold" evtFilter="cancelBubble" nodeType="interactiveSeq">
                <p:stCondLst>
                  <p:cond evt="onClick" delay="0">
                    <p:tgtEl>
                      <p:spTgt spid="8266"/>
                    </p:tgtEl>
                  </p:cond>
                </p:stCondLst>
                <p:endSync evt="end" delay="0">
                  <p:rtn val="all"/>
                </p:endSync>
                <p:childTnLst>
                  <p:par>
                    <p:cTn id="23" fill="hold" nodeType="clickPar">
                      <p:stCondLst>
                        <p:cond delay="0"/>
                      </p:stCondLst>
                      <p:childTnLst>
                        <p:par>
                          <p:cTn id="24" fill="hold" nodeType="withGroup">
                            <p:stCondLst>
                              <p:cond delay="0"/>
                            </p:stCondLst>
                            <p:childTnLst>
                              <p:par>
                                <p:cTn id="25" presetID="1" presetClass="mediacall" presetSubtype="0" fill="hold" nodeType="clickEffect">
                                  <p:stCondLst>
                                    <p:cond delay="0"/>
                                  </p:stCondLst>
                                  <p:childTnLst>
                                    <p:cmd type="call" cmd="playFrom(0.0)">
                                      <p:cBhvr>
                                        <p:cTn id="26" dur="1000" fill="hold"/>
                                        <p:tgtEl>
                                          <p:spTgt spid="8266"/>
                                        </p:tgtEl>
                                      </p:cBhvr>
                                    </p:cmd>
                                  </p:childTnLst>
                                </p:cTn>
                              </p:par>
                            </p:childTnLst>
                          </p:cTn>
                        </p:par>
                      </p:childTnLst>
                    </p:cTn>
                  </p:par>
                </p:childTnLst>
              </p:cTn>
              <p:nextCondLst>
                <p:cond evt="onClick" delay="0">
                  <p:tgtEl>
                    <p:spTgt spid="8266"/>
                  </p:tgtEl>
                </p:cond>
              </p:nextCondLst>
            </p:seq>
            <p:seq concurrent="1" nextAc="seek">
              <p:cTn id="27" restart="whenNotActive" fill="hold" evtFilter="cancelBubble" nodeType="interactiveSeq">
                <p:stCondLst>
                  <p:cond evt="onClick" delay="0">
                    <p:tgtEl>
                      <p:spTgt spid="8267"/>
                    </p:tgtEl>
                  </p:cond>
                </p:stCondLst>
                <p:endSync evt="end" delay="0">
                  <p:rtn val="all"/>
                </p:endSync>
                <p:childTnLst>
                  <p:par>
                    <p:cTn id="28" fill="hold" nodeType="clickPar">
                      <p:stCondLst>
                        <p:cond delay="0"/>
                      </p:stCondLst>
                      <p:childTnLst>
                        <p:par>
                          <p:cTn id="29" fill="hold" nodeType="withGroup">
                            <p:stCondLst>
                              <p:cond delay="0"/>
                            </p:stCondLst>
                            <p:childTnLst>
                              <p:par>
                                <p:cTn id="30" presetID="1" presetClass="mediacall" presetSubtype="0" fill="hold" nodeType="clickEffect">
                                  <p:stCondLst>
                                    <p:cond delay="0"/>
                                  </p:stCondLst>
                                  <p:childTnLst>
                                    <p:cmd type="call" cmd="playFrom(0.0)">
                                      <p:cBhvr>
                                        <p:cTn id="31" dur="2000" fill="hold"/>
                                        <p:tgtEl>
                                          <p:spTgt spid="8267"/>
                                        </p:tgtEl>
                                      </p:cBhvr>
                                    </p:cmd>
                                  </p:childTnLst>
                                </p:cTn>
                              </p:par>
                            </p:childTnLst>
                          </p:cTn>
                        </p:par>
                      </p:childTnLst>
                    </p:cTn>
                  </p:par>
                </p:childTnLst>
              </p:cTn>
              <p:nextCondLst>
                <p:cond evt="onClick" delay="0">
                  <p:tgtEl>
                    <p:spTgt spid="8267"/>
                  </p:tgtEl>
                </p:cond>
              </p:nextCondLst>
            </p:seq>
            <p:seq concurrent="1" nextAc="seek">
              <p:cTn id="32" restart="whenNotActive" fill="hold" evtFilter="cancelBubble" nodeType="interactiveSeq">
                <p:stCondLst>
                  <p:cond evt="onClick" delay="0">
                    <p:tgtEl>
                      <p:spTgt spid="8268"/>
                    </p:tgtEl>
                  </p:cond>
                </p:stCondLst>
                <p:endSync evt="end" delay="0">
                  <p:rtn val="all"/>
                </p:endSync>
                <p:childTnLst>
                  <p:par>
                    <p:cTn id="33" fill="hold" nodeType="clickPar">
                      <p:stCondLst>
                        <p:cond delay="0"/>
                      </p:stCondLst>
                      <p:childTnLst>
                        <p:par>
                          <p:cTn id="34" fill="hold" nodeType="withGroup">
                            <p:stCondLst>
                              <p:cond delay="0"/>
                            </p:stCondLst>
                            <p:childTnLst>
                              <p:par>
                                <p:cTn id="35" presetID="1" presetClass="mediacall" presetSubtype="0" fill="hold" nodeType="clickEffect">
                                  <p:stCondLst>
                                    <p:cond delay="0"/>
                                  </p:stCondLst>
                                  <p:childTnLst>
                                    <p:cmd type="call" cmd="playFrom(0.0)">
                                      <p:cBhvr>
                                        <p:cTn id="36" dur="1000" fill="hold"/>
                                        <p:tgtEl>
                                          <p:spTgt spid="8268"/>
                                        </p:tgtEl>
                                      </p:cBhvr>
                                    </p:cmd>
                                  </p:childTnLst>
                                </p:cTn>
                              </p:par>
                            </p:childTnLst>
                          </p:cTn>
                        </p:par>
                      </p:childTnLst>
                    </p:cTn>
                  </p:par>
                </p:childTnLst>
              </p:cTn>
              <p:nextCondLst>
                <p:cond evt="onClick" delay="0">
                  <p:tgtEl>
                    <p:spTgt spid="8268"/>
                  </p:tgtEl>
                </p:cond>
              </p:nextCondLst>
            </p:seq>
            <p:seq concurrent="1" nextAc="seek">
              <p:cTn id="37" restart="whenNotActive" fill="hold" evtFilter="cancelBubble" nodeType="interactiveSeq">
                <p:stCondLst>
                  <p:cond evt="onClick" delay="0">
                    <p:tgtEl>
                      <p:spTgt spid="8269"/>
                    </p:tgtEl>
                  </p:cond>
                </p:stCondLst>
                <p:endSync evt="end" delay="0">
                  <p:rtn val="all"/>
                </p:endSync>
                <p:childTnLst>
                  <p:par>
                    <p:cTn id="38" fill="hold" nodeType="clickPar">
                      <p:stCondLst>
                        <p:cond delay="0"/>
                      </p:stCondLst>
                      <p:childTnLst>
                        <p:par>
                          <p:cTn id="39" fill="hold" nodeType="withGroup">
                            <p:stCondLst>
                              <p:cond delay="0"/>
                            </p:stCondLst>
                            <p:childTnLst>
                              <p:par>
                                <p:cTn id="40" presetID="1" presetClass="mediacall" presetSubtype="0" fill="hold" nodeType="clickEffect">
                                  <p:stCondLst>
                                    <p:cond delay="0"/>
                                  </p:stCondLst>
                                  <p:childTnLst>
                                    <p:cmd type="call" cmd="playFrom(0.0)">
                                      <p:cBhvr>
                                        <p:cTn id="41" dur="1000" fill="hold"/>
                                        <p:tgtEl>
                                          <p:spTgt spid="8269"/>
                                        </p:tgtEl>
                                      </p:cBhvr>
                                    </p:cmd>
                                  </p:childTnLst>
                                </p:cTn>
                              </p:par>
                            </p:childTnLst>
                          </p:cTn>
                        </p:par>
                      </p:childTnLst>
                    </p:cTn>
                  </p:par>
                </p:childTnLst>
              </p:cTn>
              <p:nextCondLst>
                <p:cond evt="onClick" delay="0">
                  <p:tgtEl>
                    <p:spTgt spid="8269"/>
                  </p:tgtEl>
                </p:cond>
              </p:nextCondLst>
            </p:seq>
            <p:seq concurrent="1" nextAc="seek">
              <p:cTn id="42" restart="whenNotActive" fill="hold" evtFilter="cancelBubble" nodeType="interactiveSeq">
                <p:stCondLst>
                  <p:cond evt="onClick" delay="0">
                    <p:tgtEl>
                      <p:spTgt spid="8270"/>
                    </p:tgtEl>
                  </p:cond>
                </p:stCondLst>
                <p:endSync evt="end" delay="0">
                  <p:rtn val="all"/>
                </p:endSync>
                <p:childTnLst>
                  <p:par>
                    <p:cTn id="43" fill="hold" nodeType="clickPar">
                      <p:stCondLst>
                        <p:cond delay="0"/>
                      </p:stCondLst>
                      <p:childTnLst>
                        <p:par>
                          <p:cTn id="44" fill="hold" nodeType="withGroup">
                            <p:stCondLst>
                              <p:cond delay="0"/>
                            </p:stCondLst>
                            <p:childTnLst>
                              <p:par>
                                <p:cTn id="45" presetID="1" presetClass="mediacall" presetSubtype="0" fill="hold" nodeType="clickEffect">
                                  <p:stCondLst>
                                    <p:cond delay="0"/>
                                  </p:stCondLst>
                                  <p:childTnLst>
                                    <p:cmd type="call" cmd="playFrom(0.0)">
                                      <p:cBhvr>
                                        <p:cTn id="46" dur="1000" fill="hold"/>
                                        <p:tgtEl>
                                          <p:spTgt spid="8270"/>
                                        </p:tgtEl>
                                      </p:cBhvr>
                                    </p:cmd>
                                  </p:childTnLst>
                                </p:cTn>
                              </p:par>
                            </p:childTnLst>
                          </p:cTn>
                        </p:par>
                      </p:childTnLst>
                    </p:cTn>
                  </p:par>
                </p:childTnLst>
              </p:cTn>
              <p:nextCondLst>
                <p:cond evt="onClick" delay="0">
                  <p:tgtEl>
                    <p:spTgt spid="8270"/>
                  </p:tgtEl>
                </p:cond>
              </p:nextCondLst>
            </p:seq>
            <p:seq concurrent="1" nextAc="seek">
              <p:cTn id="47" restart="whenNotActive" fill="hold" evtFilter="cancelBubble" nodeType="interactiveSeq">
                <p:stCondLst>
                  <p:cond evt="onClick" delay="0">
                    <p:tgtEl>
                      <p:spTgt spid="8271"/>
                    </p:tgtEl>
                  </p:cond>
                </p:stCondLst>
                <p:endSync evt="end" delay="0">
                  <p:rtn val="all"/>
                </p:endSync>
                <p:childTnLst>
                  <p:par>
                    <p:cTn id="48" fill="hold" nodeType="clickPar">
                      <p:stCondLst>
                        <p:cond delay="0"/>
                      </p:stCondLst>
                      <p:childTnLst>
                        <p:par>
                          <p:cTn id="49" fill="hold" nodeType="withGroup">
                            <p:stCondLst>
                              <p:cond delay="0"/>
                            </p:stCondLst>
                            <p:childTnLst>
                              <p:par>
                                <p:cTn id="50" presetID="1" presetClass="mediacall" presetSubtype="0" fill="hold" nodeType="clickEffect">
                                  <p:stCondLst>
                                    <p:cond delay="0"/>
                                  </p:stCondLst>
                                  <p:childTnLst>
                                    <p:cmd type="call" cmd="playFrom(0.0)">
                                      <p:cBhvr>
                                        <p:cTn id="51" dur="1000" fill="hold"/>
                                        <p:tgtEl>
                                          <p:spTgt spid="8271"/>
                                        </p:tgtEl>
                                      </p:cBhvr>
                                    </p:cmd>
                                  </p:childTnLst>
                                </p:cTn>
                              </p:par>
                            </p:childTnLst>
                          </p:cTn>
                        </p:par>
                      </p:childTnLst>
                    </p:cTn>
                  </p:par>
                </p:childTnLst>
              </p:cTn>
              <p:nextCondLst>
                <p:cond evt="onClick" delay="0">
                  <p:tgtEl>
                    <p:spTgt spid="8271"/>
                  </p:tgtEl>
                </p:cond>
              </p:nextCondLst>
            </p:seq>
            <p:seq concurrent="1" nextAc="seek">
              <p:cTn id="52" restart="whenNotActive" fill="hold" evtFilter="cancelBubble" nodeType="interactiveSeq">
                <p:stCondLst>
                  <p:cond evt="onClick" delay="0">
                    <p:tgtEl>
                      <p:spTgt spid="8272"/>
                    </p:tgtEl>
                  </p:cond>
                </p:stCondLst>
                <p:endSync evt="end" delay="0">
                  <p:rtn val="all"/>
                </p:endSync>
                <p:childTnLst>
                  <p:par>
                    <p:cTn id="53" fill="hold" nodeType="clickPar">
                      <p:stCondLst>
                        <p:cond delay="0"/>
                      </p:stCondLst>
                      <p:childTnLst>
                        <p:par>
                          <p:cTn id="54" fill="hold" nodeType="withGroup">
                            <p:stCondLst>
                              <p:cond delay="0"/>
                            </p:stCondLst>
                            <p:childTnLst>
                              <p:par>
                                <p:cTn id="55" presetID="1" presetClass="mediacall" presetSubtype="0" fill="hold" nodeType="clickEffect">
                                  <p:stCondLst>
                                    <p:cond delay="0"/>
                                  </p:stCondLst>
                                  <p:childTnLst>
                                    <p:cmd type="call" cmd="playFrom(0.0)">
                                      <p:cBhvr>
                                        <p:cTn id="56" dur="2000" fill="hold"/>
                                        <p:tgtEl>
                                          <p:spTgt spid="8272"/>
                                        </p:tgtEl>
                                      </p:cBhvr>
                                    </p:cmd>
                                  </p:childTnLst>
                                </p:cTn>
                              </p:par>
                            </p:childTnLst>
                          </p:cTn>
                        </p:par>
                      </p:childTnLst>
                    </p:cTn>
                  </p:par>
                </p:childTnLst>
              </p:cTn>
              <p:nextCondLst>
                <p:cond evt="onClick" delay="0">
                  <p:tgtEl>
                    <p:spTgt spid="8272"/>
                  </p:tgtEl>
                </p:cond>
              </p:nextCondLst>
            </p:seq>
            <p:seq concurrent="1" nextAc="seek">
              <p:cTn id="57" restart="whenNotActive" fill="hold" evtFilter="cancelBubble" nodeType="interactiveSeq">
                <p:stCondLst>
                  <p:cond evt="onClick" delay="0">
                    <p:tgtEl>
                      <p:spTgt spid="8273"/>
                    </p:tgtEl>
                  </p:cond>
                </p:stCondLst>
                <p:endSync evt="end" delay="0">
                  <p:rtn val="all"/>
                </p:endSync>
                <p:childTnLst>
                  <p:par>
                    <p:cTn id="58" fill="hold" nodeType="clickPar">
                      <p:stCondLst>
                        <p:cond delay="0"/>
                      </p:stCondLst>
                      <p:childTnLst>
                        <p:par>
                          <p:cTn id="59" fill="hold" nodeType="withGroup">
                            <p:stCondLst>
                              <p:cond delay="0"/>
                            </p:stCondLst>
                            <p:childTnLst>
                              <p:par>
                                <p:cTn id="60" presetID="1" presetClass="mediacall" presetSubtype="0" fill="hold" nodeType="clickEffect">
                                  <p:stCondLst>
                                    <p:cond delay="0"/>
                                  </p:stCondLst>
                                  <p:childTnLst>
                                    <p:cmd type="call" cmd="playFrom(0.0)">
                                      <p:cBhvr>
                                        <p:cTn id="61" dur="1000" fill="hold"/>
                                        <p:tgtEl>
                                          <p:spTgt spid="8273"/>
                                        </p:tgtEl>
                                      </p:cBhvr>
                                    </p:cmd>
                                  </p:childTnLst>
                                </p:cTn>
                              </p:par>
                            </p:childTnLst>
                          </p:cTn>
                        </p:par>
                      </p:childTnLst>
                    </p:cTn>
                  </p:par>
                </p:childTnLst>
              </p:cTn>
              <p:nextCondLst>
                <p:cond evt="onClick" delay="0">
                  <p:tgtEl>
                    <p:spTgt spid="8273"/>
                  </p:tgtEl>
                </p:cond>
              </p:nextCondLst>
            </p:seq>
            <p:seq concurrent="1" nextAc="seek">
              <p:cTn id="62" restart="whenNotActive" fill="hold" evtFilter="cancelBubble" nodeType="interactiveSeq">
                <p:stCondLst>
                  <p:cond evt="onClick" delay="0">
                    <p:tgtEl>
                      <p:spTgt spid="8274"/>
                    </p:tgtEl>
                  </p:cond>
                </p:stCondLst>
                <p:endSync evt="end" delay="0">
                  <p:rtn val="all"/>
                </p:endSync>
                <p:childTnLst>
                  <p:par>
                    <p:cTn id="63" fill="hold" nodeType="clickPar">
                      <p:stCondLst>
                        <p:cond delay="0"/>
                      </p:stCondLst>
                      <p:childTnLst>
                        <p:par>
                          <p:cTn id="64" fill="hold" nodeType="withGroup">
                            <p:stCondLst>
                              <p:cond delay="0"/>
                            </p:stCondLst>
                            <p:childTnLst>
                              <p:par>
                                <p:cTn id="65" presetID="1" presetClass="mediacall" presetSubtype="0" fill="hold" nodeType="clickEffect">
                                  <p:stCondLst>
                                    <p:cond delay="0"/>
                                  </p:stCondLst>
                                  <p:childTnLst>
                                    <p:cmd type="call" cmd="playFrom(0.0)">
                                      <p:cBhvr>
                                        <p:cTn id="66" dur="2000" fill="hold"/>
                                        <p:tgtEl>
                                          <p:spTgt spid="8274"/>
                                        </p:tgtEl>
                                      </p:cBhvr>
                                    </p:cmd>
                                  </p:childTnLst>
                                </p:cTn>
                              </p:par>
                            </p:childTnLst>
                          </p:cTn>
                        </p:par>
                      </p:childTnLst>
                    </p:cTn>
                  </p:par>
                </p:childTnLst>
              </p:cTn>
              <p:nextCondLst>
                <p:cond evt="onClick" delay="0">
                  <p:tgtEl>
                    <p:spTgt spid="8274"/>
                  </p:tgtEl>
                </p:cond>
              </p:nextCondLst>
            </p:seq>
            <p:seq concurrent="1" nextAc="seek">
              <p:cTn id="67" restart="whenNotActive" fill="hold" evtFilter="cancelBubble" nodeType="interactiveSeq">
                <p:stCondLst>
                  <p:cond evt="onClick" delay="0">
                    <p:tgtEl>
                      <p:spTgt spid="8275"/>
                    </p:tgtEl>
                  </p:cond>
                </p:stCondLst>
                <p:endSync evt="end" delay="0">
                  <p:rtn val="all"/>
                </p:endSync>
                <p:childTnLst>
                  <p:par>
                    <p:cTn id="68" fill="hold" nodeType="clickPar">
                      <p:stCondLst>
                        <p:cond delay="0"/>
                      </p:stCondLst>
                      <p:childTnLst>
                        <p:par>
                          <p:cTn id="69" fill="hold" nodeType="withGroup">
                            <p:stCondLst>
                              <p:cond delay="0"/>
                            </p:stCondLst>
                            <p:childTnLst>
                              <p:par>
                                <p:cTn id="70" presetID="1" presetClass="mediacall" presetSubtype="0" fill="hold" nodeType="clickEffect">
                                  <p:stCondLst>
                                    <p:cond delay="0"/>
                                  </p:stCondLst>
                                  <p:childTnLst>
                                    <p:cmd type="call" cmd="playFrom(0.0)">
                                      <p:cBhvr>
                                        <p:cTn id="71" dur="2000" fill="hold"/>
                                        <p:tgtEl>
                                          <p:spTgt spid="8275"/>
                                        </p:tgtEl>
                                      </p:cBhvr>
                                    </p:cmd>
                                  </p:childTnLst>
                                </p:cTn>
                              </p:par>
                            </p:childTnLst>
                          </p:cTn>
                        </p:par>
                      </p:childTnLst>
                    </p:cTn>
                  </p:par>
                </p:childTnLst>
              </p:cTn>
              <p:nextCondLst>
                <p:cond evt="onClick" delay="0">
                  <p:tgtEl>
                    <p:spTgt spid="8275"/>
                  </p:tgtEl>
                </p:cond>
              </p:nextCondLst>
            </p:seq>
            <p:seq concurrent="1" nextAc="seek">
              <p:cTn id="72" restart="whenNotActive" fill="hold" evtFilter="cancelBubble" nodeType="interactiveSeq">
                <p:stCondLst>
                  <p:cond evt="onClick" delay="0">
                    <p:tgtEl>
                      <p:spTgt spid="8276"/>
                    </p:tgtEl>
                  </p:cond>
                </p:stCondLst>
                <p:endSync evt="end" delay="0">
                  <p:rtn val="all"/>
                </p:endSync>
                <p:childTnLst>
                  <p:par>
                    <p:cTn id="73" fill="hold" nodeType="clickPar">
                      <p:stCondLst>
                        <p:cond delay="0"/>
                      </p:stCondLst>
                      <p:childTnLst>
                        <p:par>
                          <p:cTn id="74" fill="hold" nodeType="withGroup">
                            <p:stCondLst>
                              <p:cond delay="0"/>
                            </p:stCondLst>
                            <p:childTnLst>
                              <p:par>
                                <p:cTn id="75" presetID="1" presetClass="mediacall" presetSubtype="0" fill="hold" nodeType="clickEffect">
                                  <p:stCondLst>
                                    <p:cond delay="0"/>
                                  </p:stCondLst>
                                  <p:childTnLst>
                                    <p:cmd type="call" cmd="playFrom(0.0)">
                                      <p:cBhvr>
                                        <p:cTn id="76" dur="1000" fill="hold"/>
                                        <p:tgtEl>
                                          <p:spTgt spid="8276"/>
                                        </p:tgtEl>
                                      </p:cBhvr>
                                    </p:cmd>
                                  </p:childTnLst>
                                </p:cTn>
                              </p:par>
                            </p:childTnLst>
                          </p:cTn>
                        </p:par>
                      </p:childTnLst>
                    </p:cTn>
                  </p:par>
                </p:childTnLst>
              </p:cTn>
              <p:nextCondLst>
                <p:cond evt="onClick" delay="0">
                  <p:tgtEl>
                    <p:spTgt spid="8276"/>
                  </p:tgtEl>
                </p:cond>
              </p:nextCondLst>
            </p:seq>
            <p:seq concurrent="1" nextAc="seek">
              <p:cTn id="77" restart="whenNotActive" fill="hold" evtFilter="cancelBubble" nodeType="interactiveSeq">
                <p:stCondLst>
                  <p:cond evt="onClick" delay="0">
                    <p:tgtEl>
                      <p:spTgt spid="8277"/>
                    </p:tgtEl>
                  </p:cond>
                </p:stCondLst>
                <p:endSync evt="end" delay="0">
                  <p:rtn val="all"/>
                </p:endSync>
                <p:childTnLst>
                  <p:par>
                    <p:cTn id="78" fill="hold" nodeType="clickPar">
                      <p:stCondLst>
                        <p:cond delay="0"/>
                      </p:stCondLst>
                      <p:childTnLst>
                        <p:par>
                          <p:cTn id="79" fill="hold" nodeType="withGroup">
                            <p:stCondLst>
                              <p:cond delay="0"/>
                            </p:stCondLst>
                            <p:childTnLst>
                              <p:par>
                                <p:cTn id="80" presetID="1" presetClass="mediacall" presetSubtype="0" fill="hold" nodeType="clickEffect">
                                  <p:stCondLst>
                                    <p:cond delay="0"/>
                                  </p:stCondLst>
                                  <p:childTnLst>
                                    <p:cmd type="call" cmd="playFrom(0.0)">
                                      <p:cBhvr>
                                        <p:cTn id="81" dur="1000" fill="hold"/>
                                        <p:tgtEl>
                                          <p:spTgt spid="8277"/>
                                        </p:tgtEl>
                                      </p:cBhvr>
                                    </p:cmd>
                                  </p:childTnLst>
                                </p:cTn>
                              </p:par>
                            </p:childTnLst>
                          </p:cTn>
                        </p:par>
                      </p:childTnLst>
                    </p:cTn>
                  </p:par>
                </p:childTnLst>
              </p:cTn>
              <p:nextCondLst>
                <p:cond evt="onClick" delay="0">
                  <p:tgtEl>
                    <p:spTgt spid="8277"/>
                  </p:tgtEl>
                </p:cond>
              </p:nextCondLst>
            </p:seq>
            <p:seq concurrent="1" nextAc="seek">
              <p:cTn id="82" restart="whenNotActive" fill="hold" evtFilter="cancelBubble" nodeType="interactiveSeq">
                <p:stCondLst>
                  <p:cond evt="onClick" delay="0">
                    <p:tgtEl>
                      <p:spTgt spid="8278"/>
                    </p:tgtEl>
                  </p:cond>
                </p:stCondLst>
                <p:endSync evt="end" delay="0">
                  <p:rtn val="all"/>
                </p:endSync>
                <p:childTnLst>
                  <p:par>
                    <p:cTn id="83" fill="hold" nodeType="clickPar">
                      <p:stCondLst>
                        <p:cond delay="0"/>
                      </p:stCondLst>
                      <p:childTnLst>
                        <p:par>
                          <p:cTn id="84" fill="hold" nodeType="withGroup">
                            <p:stCondLst>
                              <p:cond delay="0"/>
                            </p:stCondLst>
                            <p:childTnLst>
                              <p:par>
                                <p:cTn id="85" presetID="1" presetClass="mediacall" presetSubtype="0" fill="hold" nodeType="clickEffect">
                                  <p:stCondLst>
                                    <p:cond delay="0"/>
                                  </p:stCondLst>
                                  <p:childTnLst>
                                    <p:cmd type="call" cmd="playFrom(0.0)">
                                      <p:cBhvr>
                                        <p:cTn id="86" dur="2000" fill="hold"/>
                                        <p:tgtEl>
                                          <p:spTgt spid="8278"/>
                                        </p:tgtEl>
                                      </p:cBhvr>
                                    </p:cmd>
                                  </p:childTnLst>
                                </p:cTn>
                              </p:par>
                            </p:childTnLst>
                          </p:cTn>
                        </p:par>
                      </p:childTnLst>
                    </p:cTn>
                  </p:par>
                </p:childTnLst>
              </p:cTn>
              <p:nextCondLst>
                <p:cond evt="onClick" delay="0">
                  <p:tgtEl>
                    <p:spTgt spid="8278"/>
                  </p:tgtEl>
                </p:cond>
              </p:nextCondLst>
            </p:seq>
            <p:seq concurrent="1" nextAc="seek">
              <p:cTn id="87" restart="whenNotActive" fill="hold" evtFilter="cancelBubble" nodeType="interactiveSeq">
                <p:stCondLst>
                  <p:cond evt="onClick" delay="0">
                    <p:tgtEl>
                      <p:spTgt spid="8279"/>
                    </p:tgtEl>
                  </p:cond>
                </p:stCondLst>
                <p:endSync evt="end" delay="0">
                  <p:rtn val="all"/>
                </p:endSync>
                <p:childTnLst>
                  <p:par>
                    <p:cTn id="88" fill="hold" nodeType="clickPar">
                      <p:stCondLst>
                        <p:cond delay="0"/>
                      </p:stCondLst>
                      <p:childTnLst>
                        <p:par>
                          <p:cTn id="89" fill="hold" nodeType="withGroup">
                            <p:stCondLst>
                              <p:cond delay="0"/>
                            </p:stCondLst>
                            <p:childTnLst>
                              <p:par>
                                <p:cTn id="90" presetID="1" presetClass="mediacall" presetSubtype="0" fill="hold" nodeType="clickEffect">
                                  <p:stCondLst>
                                    <p:cond delay="0"/>
                                  </p:stCondLst>
                                  <p:childTnLst>
                                    <p:cmd type="call" cmd="playFrom(0.0)">
                                      <p:cBhvr>
                                        <p:cTn id="91" dur="1000" fill="hold"/>
                                        <p:tgtEl>
                                          <p:spTgt spid="8279"/>
                                        </p:tgtEl>
                                      </p:cBhvr>
                                    </p:cmd>
                                  </p:childTnLst>
                                </p:cTn>
                              </p:par>
                            </p:childTnLst>
                          </p:cTn>
                        </p:par>
                      </p:childTnLst>
                    </p:cTn>
                  </p:par>
                </p:childTnLst>
              </p:cTn>
              <p:nextCondLst>
                <p:cond evt="onClick" delay="0">
                  <p:tgtEl>
                    <p:spTgt spid="8279"/>
                  </p:tgtEl>
                </p:cond>
              </p:nextCondLst>
            </p:seq>
            <p:seq concurrent="1" nextAc="seek">
              <p:cTn id="92" restart="whenNotActive" fill="hold" evtFilter="cancelBubble" nodeType="interactiveSeq">
                <p:stCondLst>
                  <p:cond evt="onClick" delay="0">
                    <p:tgtEl>
                      <p:spTgt spid="8280"/>
                    </p:tgtEl>
                  </p:cond>
                </p:stCondLst>
                <p:endSync evt="end" delay="0">
                  <p:rtn val="all"/>
                </p:endSync>
                <p:childTnLst>
                  <p:par>
                    <p:cTn id="93" fill="hold" nodeType="clickPar">
                      <p:stCondLst>
                        <p:cond delay="0"/>
                      </p:stCondLst>
                      <p:childTnLst>
                        <p:par>
                          <p:cTn id="94" fill="hold" nodeType="withGroup">
                            <p:stCondLst>
                              <p:cond delay="0"/>
                            </p:stCondLst>
                            <p:childTnLst>
                              <p:par>
                                <p:cTn id="95" presetID="1" presetClass="mediacall" presetSubtype="0" fill="hold" nodeType="clickEffect">
                                  <p:stCondLst>
                                    <p:cond delay="0"/>
                                  </p:stCondLst>
                                  <p:childTnLst>
                                    <p:cmd type="call" cmd="playFrom(0.0)">
                                      <p:cBhvr>
                                        <p:cTn id="96" dur="2000" fill="hold"/>
                                        <p:tgtEl>
                                          <p:spTgt spid="8280"/>
                                        </p:tgtEl>
                                      </p:cBhvr>
                                    </p:cmd>
                                  </p:childTnLst>
                                </p:cTn>
                              </p:par>
                            </p:childTnLst>
                          </p:cTn>
                        </p:par>
                      </p:childTnLst>
                    </p:cTn>
                  </p:par>
                </p:childTnLst>
              </p:cTn>
              <p:nextCondLst>
                <p:cond evt="onClick" delay="0">
                  <p:tgtEl>
                    <p:spTgt spid="8280"/>
                  </p:tgtEl>
                </p:cond>
              </p:nextCondLst>
            </p:seq>
            <p:seq concurrent="1" nextAc="seek">
              <p:cTn id="97" restart="whenNotActive" fill="hold" evtFilter="cancelBubble" nodeType="interactiveSeq">
                <p:stCondLst>
                  <p:cond evt="onClick" delay="0">
                    <p:tgtEl>
                      <p:spTgt spid="8281"/>
                    </p:tgtEl>
                  </p:cond>
                </p:stCondLst>
                <p:endSync evt="end" delay="0">
                  <p:rtn val="all"/>
                </p:endSync>
                <p:childTnLst>
                  <p:par>
                    <p:cTn id="98" fill="hold" nodeType="clickPar">
                      <p:stCondLst>
                        <p:cond delay="0"/>
                      </p:stCondLst>
                      <p:childTnLst>
                        <p:par>
                          <p:cTn id="99" fill="hold" nodeType="withGroup">
                            <p:stCondLst>
                              <p:cond delay="0"/>
                            </p:stCondLst>
                            <p:childTnLst>
                              <p:par>
                                <p:cTn id="100" presetID="1" presetClass="mediacall" presetSubtype="0" fill="hold" nodeType="clickEffect">
                                  <p:stCondLst>
                                    <p:cond delay="0"/>
                                  </p:stCondLst>
                                  <p:childTnLst>
                                    <p:cmd type="call" cmd="playFrom(0.0)">
                                      <p:cBhvr>
                                        <p:cTn id="101" dur="2000" fill="hold"/>
                                        <p:tgtEl>
                                          <p:spTgt spid="8281"/>
                                        </p:tgtEl>
                                      </p:cBhvr>
                                    </p:cmd>
                                  </p:childTnLst>
                                </p:cTn>
                              </p:par>
                            </p:childTnLst>
                          </p:cTn>
                        </p:par>
                      </p:childTnLst>
                    </p:cTn>
                  </p:par>
                </p:childTnLst>
              </p:cTn>
              <p:nextCondLst>
                <p:cond evt="onClick" delay="0">
                  <p:tgtEl>
                    <p:spTgt spid="8281"/>
                  </p:tgtEl>
                </p:cond>
              </p:nextCondLst>
            </p:seq>
            <p:seq concurrent="1" nextAc="seek">
              <p:cTn id="102" restart="whenNotActive" fill="hold" evtFilter="cancelBubble" nodeType="interactiveSeq">
                <p:stCondLst>
                  <p:cond evt="onClick" delay="0">
                    <p:tgtEl>
                      <p:spTgt spid="8282"/>
                    </p:tgtEl>
                  </p:cond>
                </p:stCondLst>
                <p:endSync evt="end" delay="0">
                  <p:rtn val="all"/>
                </p:endSync>
                <p:childTnLst>
                  <p:par>
                    <p:cTn id="103" fill="hold" nodeType="clickPar">
                      <p:stCondLst>
                        <p:cond delay="0"/>
                      </p:stCondLst>
                      <p:childTnLst>
                        <p:par>
                          <p:cTn id="104" fill="hold" nodeType="withGroup">
                            <p:stCondLst>
                              <p:cond delay="0"/>
                            </p:stCondLst>
                            <p:childTnLst>
                              <p:par>
                                <p:cTn id="105" presetID="1" presetClass="mediacall" presetSubtype="0" fill="hold" nodeType="clickEffect">
                                  <p:stCondLst>
                                    <p:cond delay="0"/>
                                  </p:stCondLst>
                                  <p:childTnLst>
                                    <p:cmd type="call" cmd="playFrom(0.0)">
                                      <p:cBhvr>
                                        <p:cTn id="106" dur="1000" fill="hold"/>
                                        <p:tgtEl>
                                          <p:spTgt spid="8282"/>
                                        </p:tgtEl>
                                      </p:cBhvr>
                                    </p:cmd>
                                  </p:childTnLst>
                                </p:cTn>
                              </p:par>
                            </p:childTnLst>
                          </p:cTn>
                        </p:par>
                      </p:childTnLst>
                    </p:cTn>
                  </p:par>
                </p:childTnLst>
              </p:cTn>
              <p:nextCondLst>
                <p:cond evt="onClick" delay="0">
                  <p:tgtEl>
                    <p:spTgt spid="8282"/>
                  </p:tgtEl>
                </p:cond>
              </p:nextCondLst>
            </p:seq>
            <p:seq concurrent="1" nextAc="seek">
              <p:cTn id="107" restart="whenNotActive" fill="hold" evtFilter="cancelBubble" nodeType="interactiveSeq">
                <p:stCondLst>
                  <p:cond evt="onClick" delay="0">
                    <p:tgtEl>
                      <p:spTgt spid="8283"/>
                    </p:tgtEl>
                  </p:cond>
                </p:stCondLst>
                <p:endSync evt="end" delay="0">
                  <p:rtn val="all"/>
                </p:endSync>
                <p:childTnLst>
                  <p:par>
                    <p:cTn id="108" fill="hold" nodeType="clickPar">
                      <p:stCondLst>
                        <p:cond delay="0"/>
                      </p:stCondLst>
                      <p:childTnLst>
                        <p:par>
                          <p:cTn id="109" fill="hold" nodeType="withGroup">
                            <p:stCondLst>
                              <p:cond delay="0"/>
                            </p:stCondLst>
                            <p:childTnLst>
                              <p:par>
                                <p:cTn id="110" presetID="1" presetClass="mediacall" presetSubtype="0" fill="hold" nodeType="clickEffect">
                                  <p:stCondLst>
                                    <p:cond delay="0"/>
                                  </p:stCondLst>
                                  <p:childTnLst>
                                    <p:cmd type="call" cmd="playFrom(0.0)">
                                      <p:cBhvr>
                                        <p:cTn id="111" dur="2000" fill="hold"/>
                                        <p:tgtEl>
                                          <p:spTgt spid="8283"/>
                                        </p:tgtEl>
                                      </p:cBhvr>
                                    </p:cmd>
                                  </p:childTnLst>
                                </p:cTn>
                              </p:par>
                            </p:childTnLst>
                          </p:cTn>
                        </p:par>
                      </p:childTnLst>
                    </p:cTn>
                  </p:par>
                </p:childTnLst>
              </p:cTn>
              <p:nextCondLst>
                <p:cond evt="onClick" delay="0">
                  <p:tgtEl>
                    <p:spTgt spid="8283"/>
                  </p:tgtEl>
                </p:cond>
              </p:nextCondLst>
            </p:seq>
            <p:seq concurrent="1" nextAc="seek">
              <p:cTn id="112" restart="whenNotActive" fill="hold" evtFilter="cancelBubble" nodeType="interactiveSeq">
                <p:stCondLst>
                  <p:cond evt="onClick" delay="0">
                    <p:tgtEl>
                      <p:spTgt spid="8284"/>
                    </p:tgtEl>
                  </p:cond>
                </p:stCondLst>
                <p:endSync evt="end" delay="0">
                  <p:rtn val="all"/>
                </p:endSync>
                <p:childTnLst>
                  <p:par>
                    <p:cTn id="113" fill="hold" nodeType="clickPar">
                      <p:stCondLst>
                        <p:cond delay="0"/>
                      </p:stCondLst>
                      <p:childTnLst>
                        <p:par>
                          <p:cTn id="114" fill="hold" nodeType="withGroup">
                            <p:stCondLst>
                              <p:cond delay="0"/>
                            </p:stCondLst>
                            <p:childTnLst>
                              <p:par>
                                <p:cTn id="115" presetID="1" presetClass="mediacall" presetSubtype="0" fill="hold" nodeType="clickEffect">
                                  <p:stCondLst>
                                    <p:cond delay="0"/>
                                  </p:stCondLst>
                                  <p:childTnLst>
                                    <p:cmd type="call" cmd="playFrom(0.0)">
                                      <p:cBhvr>
                                        <p:cTn id="116" dur="1000" fill="hold"/>
                                        <p:tgtEl>
                                          <p:spTgt spid="8284"/>
                                        </p:tgtEl>
                                      </p:cBhvr>
                                    </p:cmd>
                                  </p:childTnLst>
                                </p:cTn>
                              </p:par>
                            </p:childTnLst>
                          </p:cTn>
                        </p:par>
                      </p:childTnLst>
                    </p:cTn>
                  </p:par>
                </p:childTnLst>
              </p:cTn>
              <p:nextCondLst>
                <p:cond evt="onClick" delay="0">
                  <p:tgtEl>
                    <p:spTgt spid="8284"/>
                  </p:tgtEl>
                </p:cond>
              </p:nextCondLst>
            </p:seq>
            <p:seq concurrent="1" nextAc="seek">
              <p:cTn id="117" restart="whenNotActive" fill="hold" evtFilter="cancelBubble" nodeType="interactiveSeq">
                <p:stCondLst>
                  <p:cond evt="onClick" delay="0">
                    <p:tgtEl>
                      <p:spTgt spid="8285"/>
                    </p:tgtEl>
                  </p:cond>
                </p:stCondLst>
                <p:endSync evt="end" delay="0">
                  <p:rtn val="all"/>
                </p:endSync>
                <p:childTnLst>
                  <p:par>
                    <p:cTn id="118" fill="hold" nodeType="clickPar">
                      <p:stCondLst>
                        <p:cond delay="0"/>
                      </p:stCondLst>
                      <p:childTnLst>
                        <p:par>
                          <p:cTn id="119" fill="hold" nodeType="withGroup">
                            <p:stCondLst>
                              <p:cond delay="0"/>
                            </p:stCondLst>
                            <p:childTnLst>
                              <p:par>
                                <p:cTn id="120" presetID="1" presetClass="mediacall" presetSubtype="0" fill="hold" nodeType="clickEffect">
                                  <p:stCondLst>
                                    <p:cond delay="0"/>
                                  </p:stCondLst>
                                  <p:childTnLst>
                                    <p:cmd type="call" cmd="playFrom(0.0)">
                                      <p:cBhvr>
                                        <p:cTn id="121" dur="1000" fill="hold"/>
                                        <p:tgtEl>
                                          <p:spTgt spid="8285"/>
                                        </p:tgtEl>
                                      </p:cBhvr>
                                    </p:cmd>
                                  </p:childTnLst>
                                </p:cTn>
                              </p:par>
                            </p:childTnLst>
                          </p:cTn>
                        </p:par>
                      </p:childTnLst>
                    </p:cTn>
                  </p:par>
                </p:childTnLst>
              </p:cTn>
              <p:nextCondLst>
                <p:cond evt="onClick" delay="0">
                  <p:tgtEl>
                    <p:spTgt spid="8285"/>
                  </p:tgtEl>
                </p:cond>
              </p:nextCondLst>
            </p:seq>
            <p:seq concurrent="1" nextAc="seek">
              <p:cTn id="122" restart="whenNotActive" fill="hold" evtFilter="cancelBubble" nodeType="interactiveSeq">
                <p:stCondLst>
                  <p:cond evt="onClick" delay="0">
                    <p:tgtEl>
                      <p:spTgt spid="8286"/>
                    </p:tgtEl>
                  </p:cond>
                </p:stCondLst>
                <p:endSync evt="end" delay="0">
                  <p:rtn val="all"/>
                </p:endSync>
                <p:childTnLst>
                  <p:par>
                    <p:cTn id="123" fill="hold" nodeType="clickPar">
                      <p:stCondLst>
                        <p:cond delay="0"/>
                      </p:stCondLst>
                      <p:childTnLst>
                        <p:par>
                          <p:cTn id="124" fill="hold" nodeType="withGroup">
                            <p:stCondLst>
                              <p:cond delay="0"/>
                            </p:stCondLst>
                            <p:childTnLst>
                              <p:par>
                                <p:cTn id="125" presetID="1" presetClass="mediacall" presetSubtype="0" fill="hold" nodeType="clickEffect">
                                  <p:stCondLst>
                                    <p:cond delay="0"/>
                                  </p:stCondLst>
                                  <p:childTnLst>
                                    <p:cmd type="call" cmd="playFrom(0.0)">
                                      <p:cBhvr>
                                        <p:cTn id="126" dur="1000" fill="hold"/>
                                        <p:tgtEl>
                                          <p:spTgt spid="8286"/>
                                        </p:tgtEl>
                                      </p:cBhvr>
                                    </p:cmd>
                                  </p:childTnLst>
                                </p:cTn>
                              </p:par>
                            </p:childTnLst>
                          </p:cTn>
                        </p:par>
                      </p:childTnLst>
                    </p:cTn>
                  </p:par>
                </p:childTnLst>
              </p:cTn>
              <p:nextCondLst>
                <p:cond evt="onClick" delay="0">
                  <p:tgtEl>
                    <p:spTgt spid="8286"/>
                  </p:tgtEl>
                </p:cond>
              </p:nextCondLst>
            </p:seq>
            <p:seq concurrent="1" nextAc="seek">
              <p:cTn id="127" restart="whenNotActive" fill="hold" evtFilter="cancelBubble" nodeType="interactiveSeq">
                <p:stCondLst>
                  <p:cond evt="onClick" delay="0">
                    <p:tgtEl>
                      <p:spTgt spid="8287"/>
                    </p:tgtEl>
                  </p:cond>
                </p:stCondLst>
                <p:endSync evt="end" delay="0">
                  <p:rtn val="all"/>
                </p:endSync>
                <p:childTnLst>
                  <p:par>
                    <p:cTn id="128" fill="hold" nodeType="clickPar">
                      <p:stCondLst>
                        <p:cond delay="0"/>
                      </p:stCondLst>
                      <p:childTnLst>
                        <p:par>
                          <p:cTn id="129" fill="hold" nodeType="withGroup">
                            <p:stCondLst>
                              <p:cond delay="0"/>
                            </p:stCondLst>
                            <p:childTnLst>
                              <p:par>
                                <p:cTn id="130" presetID="1" presetClass="mediacall" presetSubtype="0" fill="hold" nodeType="clickEffect">
                                  <p:stCondLst>
                                    <p:cond delay="0"/>
                                  </p:stCondLst>
                                  <p:childTnLst>
                                    <p:cmd type="call" cmd="playFrom(0.0)">
                                      <p:cBhvr>
                                        <p:cTn id="131" dur="2000" fill="hold"/>
                                        <p:tgtEl>
                                          <p:spTgt spid="8287"/>
                                        </p:tgtEl>
                                      </p:cBhvr>
                                    </p:cmd>
                                  </p:childTnLst>
                                </p:cTn>
                              </p:par>
                            </p:childTnLst>
                          </p:cTn>
                        </p:par>
                      </p:childTnLst>
                    </p:cTn>
                  </p:par>
                </p:childTnLst>
              </p:cTn>
              <p:nextCondLst>
                <p:cond evt="onClick" delay="0">
                  <p:tgtEl>
                    <p:spTgt spid="8287"/>
                  </p:tgtEl>
                </p:cond>
              </p:nextCondLst>
            </p:seq>
            <p:seq concurrent="1" nextAc="seek">
              <p:cTn id="132" restart="whenNotActive" fill="hold" evtFilter="cancelBubble" nodeType="interactiveSeq">
                <p:stCondLst>
                  <p:cond evt="onClick" delay="0">
                    <p:tgtEl>
                      <p:spTgt spid="8288"/>
                    </p:tgtEl>
                  </p:cond>
                </p:stCondLst>
                <p:endSync evt="end" delay="0">
                  <p:rtn val="all"/>
                </p:endSync>
                <p:childTnLst>
                  <p:par>
                    <p:cTn id="133" fill="hold" nodeType="clickPar">
                      <p:stCondLst>
                        <p:cond delay="0"/>
                      </p:stCondLst>
                      <p:childTnLst>
                        <p:par>
                          <p:cTn id="134" fill="hold" nodeType="withGroup">
                            <p:stCondLst>
                              <p:cond delay="0"/>
                            </p:stCondLst>
                            <p:childTnLst>
                              <p:par>
                                <p:cTn id="135" presetID="1" presetClass="mediacall" presetSubtype="0" fill="hold" nodeType="clickEffect">
                                  <p:stCondLst>
                                    <p:cond delay="0"/>
                                  </p:stCondLst>
                                  <p:childTnLst>
                                    <p:cmd type="call" cmd="playFrom(0.0)">
                                      <p:cBhvr>
                                        <p:cTn id="136" dur="1000" fill="hold"/>
                                        <p:tgtEl>
                                          <p:spTgt spid="8288"/>
                                        </p:tgtEl>
                                      </p:cBhvr>
                                    </p:cmd>
                                  </p:childTnLst>
                                </p:cTn>
                              </p:par>
                            </p:childTnLst>
                          </p:cTn>
                        </p:par>
                      </p:childTnLst>
                    </p:cTn>
                  </p:par>
                </p:childTnLst>
              </p:cTn>
              <p:nextCondLst>
                <p:cond evt="onClick" delay="0">
                  <p:tgtEl>
                    <p:spTgt spid="8288"/>
                  </p:tgtEl>
                </p:cond>
              </p:nextCondLst>
            </p:seq>
            <p:seq concurrent="1" nextAc="seek">
              <p:cTn id="137" restart="whenNotActive" fill="hold" evtFilter="cancelBubble" nodeType="interactiveSeq">
                <p:stCondLst>
                  <p:cond evt="onClick" delay="0">
                    <p:tgtEl>
                      <p:spTgt spid="8289"/>
                    </p:tgtEl>
                  </p:cond>
                </p:stCondLst>
                <p:endSync evt="end" delay="0">
                  <p:rtn val="all"/>
                </p:endSync>
                <p:childTnLst>
                  <p:par>
                    <p:cTn id="138" fill="hold" nodeType="clickPar">
                      <p:stCondLst>
                        <p:cond delay="0"/>
                      </p:stCondLst>
                      <p:childTnLst>
                        <p:par>
                          <p:cTn id="139" fill="hold" nodeType="withGroup">
                            <p:stCondLst>
                              <p:cond delay="0"/>
                            </p:stCondLst>
                            <p:childTnLst>
                              <p:par>
                                <p:cTn id="140" presetID="1" presetClass="mediacall" presetSubtype="0" fill="hold" nodeType="clickEffect">
                                  <p:stCondLst>
                                    <p:cond delay="0"/>
                                  </p:stCondLst>
                                  <p:childTnLst>
                                    <p:cmd type="call" cmd="playFrom(0.0)">
                                      <p:cBhvr>
                                        <p:cTn id="141" dur="1000" fill="hold"/>
                                        <p:tgtEl>
                                          <p:spTgt spid="8289"/>
                                        </p:tgtEl>
                                      </p:cBhvr>
                                    </p:cmd>
                                  </p:childTnLst>
                                </p:cTn>
                              </p:par>
                            </p:childTnLst>
                          </p:cTn>
                        </p:par>
                      </p:childTnLst>
                    </p:cTn>
                  </p:par>
                </p:childTnLst>
              </p:cTn>
              <p:nextCondLst>
                <p:cond evt="onClick" delay="0">
                  <p:tgtEl>
                    <p:spTgt spid="8289"/>
                  </p:tgtEl>
                </p:cond>
              </p:nextCondLst>
            </p:seq>
            <p:seq concurrent="1" nextAc="seek">
              <p:cTn id="142" restart="whenNotActive" fill="hold" evtFilter="cancelBubble" nodeType="interactiveSeq">
                <p:stCondLst>
                  <p:cond evt="onClick" delay="0">
                    <p:tgtEl>
                      <p:spTgt spid="8290"/>
                    </p:tgtEl>
                  </p:cond>
                </p:stCondLst>
                <p:endSync evt="end" delay="0">
                  <p:rtn val="all"/>
                </p:endSync>
                <p:childTnLst>
                  <p:par>
                    <p:cTn id="143" fill="hold" nodeType="clickPar">
                      <p:stCondLst>
                        <p:cond delay="0"/>
                      </p:stCondLst>
                      <p:childTnLst>
                        <p:par>
                          <p:cTn id="144" fill="hold" nodeType="withGroup">
                            <p:stCondLst>
                              <p:cond delay="0"/>
                            </p:stCondLst>
                            <p:childTnLst>
                              <p:par>
                                <p:cTn id="145" presetID="1" presetClass="mediacall" presetSubtype="0" fill="hold" nodeType="clickEffect">
                                  <p:stCondLst>
                                    <p:cond delay="0"/>
                                  </p:stCondLst>
                                  <p:childTnLst>
                                    <p:cmd type="call" cmd="playFrom(0.0)">
                                      <p:cBhvr>
                                        <p:cTn id="146" dur="1000" fill="hold"/>
                                        <p:tgtEl>
                                          <p:spTgt spid="8290"/>
                                        </p:tgtEl>
                                      </p:cBhvr>
                                    </p:cmd>
                                  </p:childTnLst>
                                </p:cTn>
                              </p:par>
                            </p:childTnLst>
                          </p:cTn>
                        </p:par>
                      </p:childTnLst>
                    </p:cTn>
                  </p:par>
                </p:childTnLst>
              </p:cTn>
              <p:nextCondLst>
                <p:cond evt="onClick" delay="0">
                  <p:tgtEl>
                    <p:spTgt spid="8290"/>
                  </p:tgtEl>
                </p:cond>
              </p:nextCondLst>
            </p:seq>
            <p:seq concurrent="1" nextAc="seek">
              <p:cTn id="147" restart="whenNotActive" fill="hold" evtFilter="cancelBubble" nodeType="interactiveSeq">
                <p:stCondLst>
                  <p:cond evt="onClick" delay="0">
                    <p:tgtEl>
                      <p:spTgt spid="8291"/>
                    </p:tgtEl>
                  </p:cond>
                </p:stCondLst>
                <p:endSync evt="end" delay="0">
                  <p:rtn val="all"/>
                </p:endSync>
                <p:childTnLst>
                  <p:par>
                    <p:cTn id="148" fill="hold" nodeType="clickPar">
                      <p:stCondLst>
                        <p:cond delay="0"/>
                      </p:stCondLst>
                      <p:childTnLst>
                        <p:par>
                          <p:cTn id="149" fill="hold" nodeType="withGroup">
                            <p:stCondLst>
                              <p:cond delay="0"/>
                            </p:stCondLst>
                            <p:childTnLst>
                              <p:par>
                                <p:cTn id="150" presetID="1" presetClass="mediacall" presetSubtype="0" fill="hold" nodeType="clickEffect">
                                  <p:stCondLst>
                                    <p:cond delay="0"/>
                                  </p:stCondLst>
                                  <p:childTnLst>
                                    <p:cmd type="call" cmd="playFrom(0.0)">
                                      <p:cBhvr>
                                        <p:cTn id="151" dur="1000" fill="hold"/>
                                        <p:tgtEl>
                                          <p:spTgt spid="8291"/>
                                        </p:tgtEl>
                                      </p:cBhvr>
                                    </p:cmd>
                                  </p:childTnLst>
                                </p:cTn>
                              </p:par>
                            </p:childTnLst>
                          </p:cTn>
                        </p:par>
                      </p:childTnLst>
                    </p:cTn>
                  </p:par>
                </p:childTnLst>
              </p:cTn>
              <p:nextCondLst>
                <p:cond evt="onClick" delay="0">
                  <p:tgtEl>
                    <p:spTgt spid="8291"/>
                  </p:tgtEl>
                </p:cond>
              </p:nextCondLst>
            </p:seq>
            <p:seq concurrent="1" nextAc="seek">
              <p:cTn id="152" restart="whenNotActive" fill="hold" evtFilter="cancelBubble" nodeType="interactiveSeq">
                <p:stCondLst>
                  <p:cond evt="onClick" delay="0">
                    <p:tgtEl>
                      <p:spTgt spid="8292"/>
                    </p:tgtEl>
                  </p:cond>
                </p:stCondLst>
                <p:endSync evt="end" delay="0">
                  <p:rtn val="all"/>
                </p:endSync>
                <p:childTnLst>
                  <p:par>
                    <p:cTn id="153" fill="hold" nodeType="clickPar">
                      <p:stCondLst>
                        <p:cond delay="0"/>
                      </p:stCondLst>
                      <p:childTnLst>
                        <p:par>
                          <p:cTn id="154" fill="hold" nodeType="withGroup">
                            <p:stCondLst>
                              <p:cond delay="0"/>
                            </p:stCondLst>
                            <p:childTnLst>
                              <p:par>
                                <p:cTn id="155" presetID="1" presetClass="mediacall" presetSubtype="0" fill="hold" nodeType="clickEffect">
                                  <p:stCondLst>
                                    <p:cond delay="0"/>
                                  </p:stCondLst>
                                  <p:childTnLst>
                                    <p:cmd type="call" cmd="playFrom(0.0)">
                                      <p:cBhvr>
                                        <p:cTn id="156" dur="1000" fill="hold"/>
                                        <p:tgtEl>
                                          <p:spTgt spid="8292"/>
                                        </p:tgtEl>
                                      </p:cBhvr>
                                    </p:cmd>
                                  </p:childTnLst>
                                </p:cTn>
                              </p:par>
                            </p:childTnLst>
                          </p:cTn>
                        </p:par>
                      </p:childTnLst>
                    </p:cTn>
                  </p:par>
                </p:childTnLst>
              </p:cTn>
              <p:nextCondLst>
                <p:cond evt="onClick" delay="0">
                  <p:tgtEl>
                    <p:spTgt spid="8292"/>
                  </p:tgtEl>
                </p:cond>
              </p:nextCondLst>
            </p:seq>
            <p:seq concurrent="1" nextAc="seek">
              <p:cTn id="157" restart="whenNotActive" fill="hold" evtFilter="cancelBubble" nodeType="interactiveSeq">
                <p:stCondLst>
                  <p:cond evt="onClick" delay="0">
                    <p:tgtEl>
                      <p:spTgt spid="8293"/>
                    </p:tgtEl>
                  </p:cond>
                </p:stCondLst>
                <p:endSync evt="end" delay="0">
                  <p:rtn val="all"/>
                </p:endSync>
                <p:childTnLst>
                  <p:par>
                    <p:cTn id="158" fill="hold" nodeType="clickPar">
                      <p:stCondLst>
                        <p:cond delay="0"/>
                      </p:stCondLst>
                      <p:childTnLst>
                        <p:par>
                          <p:cTn id="159" fill="hold" nodeType="withGroup">
                            <p:stCondLst>
                              <p:cond delay="0"/>
                            </p:stCondLst>
                            <p:childTnLst>
                              <p:par>
                                <p:cTn id="160" presetID="1" presetClass="mediacall" presetSubtype="0" fill="hold" nodeType="clickEffect">
                                  <p:stCondLst>
                                    <p:cond delay="0"/>
                                  </p:stCondLst>
                                  <p:childTnLst>
                                    <p:cmd type="call" cmd="playFrom(0.0)">
                                      <p:cBhvr>
                                        <p:cTn id="161" dur="1000" fill="hold"/>
                                        <p:tgtEl>
                                          <p:spTgt spid="8293"/>
                                        </p:tgtEl>
                                      </p:cBhvr>
                                    </p:cmd>
                                  </p:childTnLst>
                                </p:cTn>
                              </p:par>
                            </p:childTnLst>
                          </p:cTn>
                        </p:par>
                      </p:childTnLst>
                    </p:cTn>
                  </p:par>
                </p:childTnLst>
              </p:cTn>
              <p:nextCondLst>
                <p:cond evt="onClick" delay="0">
                  <p:tgtEl>
                    <p:spTgt spid="8293"/>
                  </p:tgtEl>
                </p:cond>
              </p:nextCondLst>
            </p:seq>
            <p:seq concurrent="1" nextAc="seek">
              <p:cTn id="162" restart="whenNotActive" fill="hold" evtFilter="cancelBubble" nodeType="interactiveSeq">
                <p:stCondLst>
                  <p:cond evt="onClick" delay="0">
                    <p:tgtEl>
                      <p:spTgt spid="8294"/>
                    </p:tgtEl>
                  </p:cond>
                </p:stCondLst>
                <p:endSync evt="end" delay="0">
                  <p:rtn val="all"/>
                </p:endSync>
                <p:childTnLst>
                  <p:par>
                    <p:cTn id="163" fill="hold" nodeType="clickPar">
                      <p:stCondLst>
                        <p:cond delay="0"/>
                      </p:stCondLst>
                      <p:childTnLst>
                        <p:par>
                          <p:cTn id="164" fill="hold" nodeType="withGroup">
                            <p:stCondLst>
                              <p:cond delay="0"/>
                            </p:stCondLst>
                            <p:childTnLst>
                              <p:par>
                                <p:cTn id="165" presetID="1" presetClass="mediacall" presetSubtype="0" fill="hold" nodeType="clickEffect">
                                  <p:stCondLst>
                                    <p:cond delay="0"/>
                                  </p:stCondLst>
                                  <p:childTnLst>
                                    <p:cmd type="call" cmd="playFrom(0.0)">
                                      <p:cBhvr>
                                        <p:cTn id="166" dur="1000" fill="hold"/>
                                        <p:tgtEl>
                                          <p:spTgt spid="8294"/>
                                        </p:tgtEl>
                                      </p:cBhvr>
                                    </p:cmd>
                                  </p:childTnLst>
                                </p:cTn>
                              </p:par>
                            </p:childTnLst>
                          </p:cTn>
                        </p:par>
                      </p:childTnLst>
                    </p:cTn>
                  </p:par>
                </p:childTnLst>
              </p:cTn>
              <p:nextCondLst>
                <p:cond evt="onClick" delay="0">
                  <p:tgtEl>
                    <p:spTgt spid="8294"/>
                  </p:tgtEl>
                </p:cond>
              </p:nextCondLst>
            </p:seq>
            <p:seq concurrent="1" nextAc="seek">
              <p:cTn id="167" restart="whenNotActive" fill="hold" evtFilter="cancelBubble" nodeType="interactiveSeq">
                <p:stCondLst>
                  <p:cond evt="onClick" delay="0">
                    <p:tgtEl>
                      <p:spTgt spid="8295"/>
                    </p:tgtEl>
                  </p:cond>
                </p:stCondLst>
                <p:endSync evt="end" delay="0">
                  <p:rtn val="all"/>
                </p:endSync>
                <p:childTnLst>
                  <p:par>
                    <p:cTn id="168" fill="hold" nodeType="clickPar">
                      <p:stCondLst>
                        <p:cond delay="0"/>
                      </p:stCondLst>
                      <p:childTnLst>
                        <p:par>
                          <p:cTn id="169" fill="hold" nodeType="withGroup">
                            <p:stCondLst>
                              <p:cond delay="0"/>
                            </p:stCondLst>
                            <p:childTnLst>
                              <p:par>
                                <p:cTn id="170" presetID="1" presetClass="mediacall" presetSubtype="0" fill="hold" nodeType="clickEffect">
                                  <p:stCondLst>
                                    <p:cond delay="0"/>
                                  </p:stCondLst>
                                  <p:childTnLst>
                                    <p:cmd type="call" cmd="playFrom(0.0)">
                                      <p:cBhvr>
                                        <p:cTn id="171" dur="2000" fill="hold"/>
                                        <p:tgtEl>
                                          <p:spTgt spid="8295"/>
                                        </p:tgtEl>
                                      </p:cBhvr>
                                    </p:cmd>
                                  </p:childTnLst>
                                </p:cTn>
                              </p:par>
                            </p:childTnLst>
                          </p:cTn>
                        </p:par>
                      </p:childTnLst>
                    </p:cTn>
                  </p:par>
                </p:childTnLst>
              </p:cTn>
              <p:nextCondLst>
                <p:cond evt="onClick" delay="0">
                  <p:tgtEl>
                    <p:spTgt spid="8295"/>
                  </p:tgtEl>
                </p:cond>
              </p:nextCondLst>
            </p:seq>
            <p:seq concurrent="1" nextAc="seek">
              <p:cTn id="172" restart="whenNotActive" fill="hold" evtFilter="cancelBubble" nodeType="interactiveSeq">
                <p:stCondLst>
                  <p:cond evt="onClick" delay="0">
                    <p:tgtEl>
                      <p:spTgt spid="8296"/>
                    </p:tgtEl>
                  </p:cond>
                </p:stCondLst>
                <p:endSync evt="end" delay="0">
                  <p:rtn val="all"/>
                </p:endSync>
                <p:childTnLst>
                  <p:par>
                    <p:cTn id="173" fill="hold" nodeType="clickPar">
                      <p:stCondLst>
                        <p:cond delay="0"/>
                      </p:stCondLst>
                      <p:childTnLst>
                        <p:par>
                          <p:cTn id="174" fill="hold" nodeType="withGroup">
                            <p:stCondLst>
                              <p:cond delay="0"/>
                            </p:stCondLst>
                            <p:childTnLst>
                              <p:par>
                                <p:cTn id="175" presetID="1" presetClass="mediacall" presetSubtype="0" fill="hold" nodeType="clickEffect">
                                  <p:stCondLst>
                                    <p:cond delay="0"/>
                                  </p:stCondLst>
                                  <p:childTnLst>
                                    <p:cmd type="call" cmd="playFrom(0.0)">
                                      <p:cBhvr>
                                        <p:cTn id="176" dur="1000" fill="hold"/>
                                        <p:tgtEl>
                                          <p:spTgt spid="8296"/>
                                        </p:tgtEl>
                                      </p:cBhvr>
                                    </p:cmd>
                                  </p:childTnLst>
                                </p:cTn>
                              </p:par>
                            </p:childTnLst>
                          </p:cTn>
                        </p:par>
                      </p:childTnLst>
                    </p:cTn>
                  </p:par>
                </p:childTnLst>
              </p:cTn>
              <p:nextCondLst>
                <p:cond evt="onClick" delay="0">
                  <p:tgtEl>
                    <p:spTgt spid="8296"/>
                  </p:tgtEl>
                </p:cond>
              </p:nextCondLst>
            </p:seq>
            <p:seq concurrent="1" nextAc="seek">
              <p:cTn id="177" restart="whenNotActive" fill="hold" evtFilter="cancelBubble" nodeType="interactiveSeq">
                <p:stCondLst>
                  <p:cond evt="onClick" delay="0">
                    <p:tgtEl>
                      <p:spTgt spid="8297"/>
                    </p:tgtEl>
                  </p:cond>
                </p:stCondLst>
                <p:endSync evt="end" delay="0">
                  <p:rtn val="all"/>
                </p:endSync>
                <p:childTnLst>
                  <p:par>
                    <p:cTn id="178" fill="hold" nodeType="clickPar">
                      <p:stCondLst>
                        <p:cond delay="0"/>
                      </p:stCondLst>
                      <p:childTnLst>
                        <p:par>
                          <p:cTn id="179" fill="hold" nodeType="withGroup">
                            <p:stCondLst>
                              <p:cond delay="0"/>
                            </p:stCondLst>
                            <p:childTnLst>
                              <p:par>
                                <p:cTn id="180" presetID="1" presetClass="mediacall" presetSubtype="0" fill="hold" nodeType="clickEffect">
                                  <p:stCondLst>
                                    <p:cond delay="0"/>
                                  </p:stCondLst>
                                  <p:childTnLst>
                                    <p:cmd type="call" cmd="playFrom(0.0)">
                                      <p:cBhvr>
                                        <p:cTn id="181" dur="1000" fill="hold"/>
                                        <p:tgtEl>
                                          <p:spTgt spid="8297"/>
                                        </p:tgtEl>
                                      </p:cBhvr>
                                    </p:cmd>
                                  </p:childTnLst>
                                </p:cTn>
                              </p:par>
                            </p:childTnLst>
                          </p:cTn>
                        </p:par>
                      </p:childTnLst>
                    </p:cTn>
                  </p:par>
                </p:childTnLst>
              </p:cTn>
              <p:nextCondLst>
                <p:cond evt="onClick" delay="0">
                  <p:tgtEl>
                    <p:spTgt spid="8297"/>
                  </p:tgtEl>
                </p:cond>
              </p:nextCondLst>
            </p:seq>
            <p:seq concurrent="1" nextAc="seek">
              <p:cTn id="182" restart="whenNotActive" fill="hold" evtFilter="cancelBubble" nodeType="interactiveSeq">
                <p:stCondLst>
                  <p:cond evt="onClick" delay="0">
                    <p:tgtEl>
                      <p:spTgt spid="8298"/>
                    </p:tgtEl>
                  </p:cond>
                </p:stCondLst>
                <p:endSync evt="end" delay="0">
                  <p:rtn val="all"/>
                </p:endSync>
                <p:childTnLst>
                  <p:par>
                    <p:cTn id="183" fill="hold" nodeType="clickPar">
                      <p:stCondLst>
                        <p:cond delay="0"/>
                      </p:stCondLst>
                      <p:childTnLst>
                        <p:par>
                          <p:cTn id="184" fill="hold" nodeType="withGroup">
                            <p:stCondLst>
                              <p:cond delay="0"/>
                            </p:stCondLst>
                            <p:childTnLst>
                              <p:par>
                                <p:cTn id="185" presetID="1" presetClass="mediacall" presetSubtype="0" fill="hold" nodeType="clickEffect">
                                  <p:stCondLst>
                                    <p:cond delay="0"/>
                                  </p:stCondLst>
                                  <p:childTnLst>
                                    <p:cmd type="call" cmd="playFrom(0.0)">
                                      <p:cBhvr>
                                        <p:cTn id="186" dur="1000" fill="hold"/>
                                        <p:tgtEl>
                                          <p:spTgt spid="8298"/>
                                        </p:tgtEl>
                                      </p:cBhvr>
                                    </p:cmd>
                                  </p:childTnLst>
                                </p:cTn>
                              </p:par>
                            </p:childTnLst>
                          </p:cTn>
                        </p:par>
                      </p:childTnLst>
                    </p:cTn>
                  </p:par>
                </p:childTnLst>
              </p:cTn>
              <p:nextCondLst>
                <p:cond evt="onClick" delay="0">
                  <p:tgtEl>
                    <p:spTgt spid="8298"/>
                  </p:tgtEl>
                </p:cond>
              </p:nextCondLst>
            </p:seq>
            <p:seq concurrent="1" nextAc="seek">
              <p:cTn id="187" restart="whenNotActive" fill="hold" evtFilter="cancelBubble" nodeType="interactiveSeq">
                <p:stCondLst>
                  <p:cond evt="onClick" delay="0">
                    <p:tgtEl>
                      <p:spTgt spid="8299"/>
                    </p:tgtEl>
                  </p:cond>
                </p:stCondLst>
                <p:endSync evt="end" delay="0">
                  <p:rtn val="all"/>
                </p:endSync>
                <p:childTnLst>
                  <p:par>
                    <p:cTn id="188" fill="hold" nodeType="clickPar">
                      <p:stCondLst>
                        <p:cond delay="0"/>
                      </p:stCondLst>
                      <p:childTnLst>
                        <p:par>
                          <p:cTn id="189" fill="hold" nodeType="withGroup">
                            <p:stCondLst>
                              <p:cond delay="0"/>
                            </p:stCondLst>
                            <p:childTnLst>
                              <p:par>
                                <p:cTn id="190" presetID="1" presetClass="mediacall" presetSubtype="0" fill="hold" nodeType="clickEffect">
                                  <p:stCondLst>
                                    <p:cond delay="0"/>
                                  </p:stCondLst>
                                  <p:childTnLst>
                                    <p:cmd type="call" cmd="playFrom(0.0)">
                                      <p:cBhvr>
                                        <p:cTn id="191" dur="1000" fill="hold"/>
                                        <p:tgtEl>
                                          <p:spTgt spid="8299"/>
                                        </p:tgtEl>
                                      </p:cBhvr>
                                    </p:cmd>
                                  </p:childTnLst>
                                </p:cTn>
                              </p:par>
                            </p:childTnLst>
                          </p:cTn>
                        </p:par>
                      </p:childTnLst>
                    </p:cTn>
                  </p:par>
                </p:childTnLst>
              </p:cTn>
              <p:nextCondLst>
                <p:cond evt="onClick" delay="0">
                  <p:tgtEl>
                    <p:spTgt spid="8299"/>
                  </p:tgtEl>
                </p:cond>
              </p:nextCondLst>
            </p:seq>
            <p:seq concurrent="1" nextAc="seek">
              <p:cTn id="192" restart="whenNotActive" fill="hold" evtFilter="cancelBubble" nodeType="interactiveSeq">
                <p:stCondLst>
                  <p:cond evt="onClick" delay="0">
                    <p:tgtEl>
                      <p:spTgt spid="8300"/>
                    </p:tgtEl>
                  </p:cond>
                </p:stCondLst>
                <p:endSync evt="end" delay="0">
                  <p:rtn val="all"/>
                </p:endSync>
                <p:childTnLst>
                  <p:par>
                    <p:cTn id="193" fill="hold" nodeType="clickPar">
                      <p:stCondLst>
                        <p:cond delay="0"/>
                      </p:stCondLst>
                      <p:childTnLst>
                        <p:par>
                          <p:cTn id="194" fill="hold" nodeType="withGroup">
                            <p:stCondLst>
                              <p:cond delay="0"/>
                            </p:stCondLst>
                            <p:childTnLst>
                              <p:par>
                                <p:cTn id="195" presetID="1" presetClass="mediacall" presetSubtype="0" fill="hold" nodeType="clickEffect">
                                  <p:stCondLst>
                                    <p:cond delay="0"/>
                                  </p:stCondLst>
                                  <p:childTnLst>
                                    <p:cmd type="call" cmd="playFrom(0.0)">
                                      <p:cBhvr>
                                        <p:cTn id="196" dur="1000" fill="hold"/>
                                        <p:tgtEl>
                                          <p:spTgt spid="8300"/>
                                        </p:tgtEl>
                                      </p:cBhvr>
                                    </p:cmd>
                                  </p:childTnLst>
                                </p:cTn>
                              </p:par>
                            </p:childTnLst>
                          </p:cTn>
                        </p:par>
                      </p:childTnLst>
                    </p:cTn>
                  </p:par>
                </p:childTnLst>
              </p:cTn>
              <p:nextCondLst>
                <p:cond evt="onClick" delay="0">
                  <p:tgtEl>
                    <p:spTgt spid="8300"/>
                  </p:tgtEl>
                </p:cond>
              </p:nextCondLst>
            </p:seq>
            <p:seq concurrent="1" nextAc="seek">
              <p:cTn id="197" restart="whenNotActive" fill="hold" evtFilter="cancelBubble" nodeType="interactiveSeq">
                <p:stCondLst>
                  <p:cond evt="onClick" delay="0">
                    <p:tgtEl>
                      <p:spTgt spid="8301"/>
                    </p:tgtEl>
                  </p:cond>
                </p:stCondLst>
                <p:endSync evt="end" delay="0">
                  <p:rtn val="all"/>
                </p:endSync>
                <p:childTnLst>
                  <p:par>
                    <p:cTn id="198" fill="hold" nodeType="clickPar">
                      <p:stCondLst>
                        <p:cond delay="0"/>
                      </p:stCondLst>
                      <p:childTnLst>
                        <p:par>
                          <p:cTn id="199" fill="hold" nodeType="withGroup">
                            <p:stCondLst>
                              <p:cond delay="0"/>
                            </p:stCondLst>
                            <p:childTnLst>
                              <p:par>
                                <p:cTn id="200" presetID="1" presetClass="mediacall" presetSubtype="0" fill="hold" nodeType="clickEffect">
                                  <p:stCondLst>
                                    <p:cond delay="0"/>
                                  </p:stCondLst>
                                  <p:childTnLst>
                                    <p:cmd type="call" cmd="playFrom(0.0)">
                                      <p:cBhvr>
                                        <p:cTn id="201" dur="1000" fill="hold"/>
                                        <p:tgtEl>
                                          <p:spTgt spid="8301"/>
                                        </p:tgtEl>
                                      </p:cBhvr>
                                    </p:cmd>
                                  </p:childTnLst>
                                </p:cTn>
                              </p:par>
                            </p:childTnLst>
                          </p:cTn>
                        </p:par>
                      </p:childTnLst>
                    </p:cTn>
                  </p:par>
                </p:childTnLst>
              </p:cTn>
              <p:nextCondLst>
                <p:cond evt="onClick" delay="0">
                  <p:tgtEl>
                    <p:spTgt spid="8301"/>
                  </p:tgtEl>
                </p:cond>
              </p:nextCondLst>
            </p:seq>
            <p:seq concurrent="1" nextAc="seek">
              <p:cTn id="202" restart="whenNotActive" fill="hold" evtFilter="cancelBubble" nodeType="interactiveSeq">
                <p:stCondLst>
                  <p:cond evt="onClick" delay="0">
                    <p:tgtEl>
                      <p:spTgt spid="8302"/>
                    </p:tgtEl>
                  </p:cond>
                </p:stCondLst>
                <p:endSync evt="end" delay="0">
                  <p:rtn val="all"/>
                </p:endSync>
                <p:childTnLst>
                  <p:par>
                    <p:cTn id="203" fill="hold" nodeType="clickPar">
                      <p:stCondLst>
                        <p:cond delay="0"/>
                      </p:stCondLst>
                      <p:childTnLst>
                        <p:par>
                          <p:cTn id="204" fill="hold" nodeType="withGroup">
                            <p:stCondLst>
                              <p:cond delay="0"/>
                            </p:stCondLst>
                            <p:childTnLst>
                              <p:par>
                                <p:cTn id="205" presetID="1" presetClass="mediacall" presetSubtype="0" fill="hold" nodeType="clickEffect">
                                  <p:stCondLst>
                                    <p:cond delay="0"/>
                                  </p:stCondLst>
                                  <p:childTnLst>
                                    <p:cmd type="call" cmd="playFrom(0.0)">
                                      <p:cBhvr>
                                        <p:cTn id="206" dur="1000" fill="hold"/>
                                        <p:tgtEl>
                                          <p:spTgt spid="8302"/>
                                        </p:tgtEl>
                                      </p:cBhvr>
                                    </p:cmd>
                                  </p:childTnLst>
                                </p:cTn>
                              </p:par>
                            </p:childTnLst>
                          </p:cTn>
                        </p:par>
                      </p:childTnLst>
                    </p:cTn>
                  </p:par>
                </p:childTnLst>
              </p:cTn>
              <p:nextCondLst>
                <p:cond evt="onClick" delay="0">
                  <p:tgtEl>
                    <p:spTgt spid="8302"/>
                  </p:tgtEl>
                </p:cond>
              </p:nextCondLst>
            </p:seq>
            <p:seq concurrent="1" nextAc="seek">
              <p:cTn id="207" restart="whenNotActive" fill="hold" evtFilter="cancelBubble" nodeType="interactiveSeq">
                <p:stCondLst>
                  <p:cond evt="onClick" delay="0">
                    <p:tgtEl>
                      <p:spTgt spid="8303"/>
                    </p:tgtEl>
                  </p:cond>
                </p:stCondLst>
                <p:endSync evt="end" delay="0">
                  <p:rtn val="all"/>
                </p:endSync>
                <p:childTnLst>
                  <p:par>
                    <p:cTn id="208" fill="hold" nodeType="clickPar">
                      <p:stCondLst>
                        <p:cond delay="0"/>
                      </p:stCondLst>
                      <p:childTnLst>
                        <p:par>
                          <p:cTn id="209" fill="hold" nodeType="withGroup">
                            <p:stCondLst>
                              <p:cond delay="0"/>
                            </p:stCondLst>
                            <p:childTnLst>
                              <p:par>
                                <p:cTn id="210" presetID="1" presetClass="mediacall" presetSubtype="0" fill="hold" nodeType="clickEffect">
                                  <p:stCondLst>
                                    <p:cond delay="0"/>
                                  </p:stCondLst>
                                  <p:childTnLst>
                                    <p:cmd type="call" cmd="playFrom(0.0)">
                                      <p:cBhvr>
                                        <p:cTn id="211" dur="2000" fill="hold"/>
                                        <p:tgtEl>
                                          <p:spTgt spid="8303"/>
                                        </p:tgtEl>
                                      </p:cBhvr>
                                    </p:cmd>
                                  </p:childTnLst>
                                </p:cTn>
                              </p:par>
                            </p:childTnLst>
                          </p:cTn>
                        </p:par>
                      </p:childTnLst>
                    </p:cTn>
                  </p:par>
                </p:childTnLst>
              </p:cTn>
              <p:nextCondLst>
                <p:cond evt="onClick" delay="0">
                  <p:tgtEl>
                    <p:spTgt spid="8303"/>
                  </p:tgtEl>
                </p:cond>
              </p:nextCondLst>
            </p:seq>
            <p:seq concurrent="1" nextAc="seek">
              <p:cTn id="212" restart="whenNotActive" fill="hold" evtFilter="cancelBubble" nodeType="interactiveSeq">
                <p:stCondLst>
                  <p:cond evt="onClick" delay="0">
                    <p:tgtEl>
                      <p:spTgt spid="8304"/>
                    </p:tgtEl>
                  </p:cond>
                </p:stCondLst>
                <p:endSync evt="end" delay="0">
                  <p:rtn val="all"/>
                </p:endSync>
                <p:childTnLst>
                  <p:par>
                    <p:cTn id="213" fill="hold" nodeType="clickPar">
                      <p:stCondLst>
                        <p:cond delay="0"/>
                      </p:stCondLst>
                      <p:childTnLst>
                        <p:par>
                          <p:cTn id="214" fill="hold" nodeType="withGroup">
                            <p:stCondLst>
                              <p:cond delay="0"/>
                            </p:stCondLst>
                            <p:childTnLst>
                              <p:par>
                                <p:cTn id="215" presetID="1" presetClass="mediacall" presetSubtype="0" fill="hold" nodeType="clickEffect">
                                  <p:stCondLst>
                                    <p:cond delay="0"/>
                                  </p:stCondLst>
                                  <p:childTnLst>
                                    <p:cmd type="call" cmd="playFrom(0.0)">
                                      <p:cBhvr>
                                        <p:cTn id="216" dur="2000" fill="hold"/>
                                        <p:tgtEl>
                                          <p:spTgt spid="8304"/>
                                        </p:tgtEl>
                                      </p:cBhvr>
                                    </p:cmd>
                                  </p:childTnLst>
                                </p:cTn>
                              </p:par>
                            </p:childTnLst>
                          </p:cTn>
                        </p:par>
                      </p:childTnLst>
                    </p:cTn>
                  </p:par>
                </p:childTnLst>
              </p:cTn>
              <p:nextCondLst>
                <p:cond evt="onClick" delay="0">
                  <p:tgtEl>
                    <p:spTgt spid="8304"/>
                  </p:tgtEl>
                </p:cond>
              </p:nextCondLst>
            </p:seq>
            <p:seq concurrent="1" nextAc="seek">
              <p:cTn id="217" restart="whenNotActive" fill="hold" evtFilter="cancelBubble" nodeType="interactiveSeq">
                <p:stCondLst>
                  <p:cond evt="onClick" delay="0">
                    <p:tgtEl>
                      <p:spTgt spid="8305"/>
                    </p:tgtEl>
                  </p:cond>
                </p:stCondLst>
                <p:endSync evt="end" delay="0">
                  <p:rtn val="all"/>
                </p:endSync>
                <p:childTnLst>
                  <p:par>
                    <p:cTn id="218" fill="hold" nodeType="clickPar">
                      <p:stCondLst>
                        <p:cond delay="0"/>
                      </p:stCondLst>
                      <p:childTnLst>
                        <p:par>
                          <p:cTn id="219" fill="hold" nodeType="withGroup">
                            <p:stCondLst>
                              <p:cond delay="0"/>
                            </p:stCondLst>
                            <p:childTnLst>
                              <p:par>
                                <p:cTn id="220" presetID="1" presetClass="mediacall" presetSubtype="0" fill="hold" nodeType="clickEffect">
                                  <p:stCondLst>
                                    <p:cond delay="0"/>
                                  </p:stCondLst>
                                  <p:childTnLst>
                                    <p:cmd type="call" cmd="playFrom(0.0)">
                                      <p:cBhvr>
                                        <p:cTn id="221" dur="2000" fill="hold"/>
                                        <p:tgtEl>
                                          <p:spTgt spid="8305"/>
                                        </p:tgtEl>
                                      </p:cBhvr>
                                    </p:cmd>
                                  </p:childTnLst>
                                </p:cTn>
                              </p:par>
                            </p:childTnLst>
                          </p:cTn>
                        </p:par>
                      </p:childTnLst>
                    </p:cTn>
                  </p:par>
                </p:childTnLst>
              </p:cTn>
              <p:nextCondLst>
                <p:cond evt="onClick" delay="0">
                  <p:tgtEl>
                    <p:spTgt spid="8305"/>
                  </p:tgtEl>
                </p:cond>
              </p:nextCondLst>
            </p:seq>
            <p:audio>
              <p:cMediaNode>
                <p:cTn id="222" fill="hold" display="0">
                  <p:stCondLst>
                    <p:cond delay="indefinite"/>
                  </p:stCondLst>
                  <p:endCondLst>
                    <p:cond evt="onNext" delay="0">
                      <p:tgtEl>
                        <p:sldTgt/>
                      </p:tgtEl>
                    </p:cond>
                    <p:cond evt="onPrev" delay="0">
                      <p:tgtEl>
                        <p:sldTgt/>
                      </p:tgtEl>
                    </p:cond>
                    <p:cond evt="onStopAudio" delay="0">
                      <p:tgtEl>
                        <p:sldTgt/>
                      </p:tgtEl>
                    </p:cond>
                  </p:endCondLst>
                </p:cTn>
                <p:tgtEl>
                  <p:spTgt spid="8262"/>
                </p:tgtEl>
              </p:cMediaNode>
            </p:audio>
            <p:audio>
              <p:cMediaNode>
                <p:cTn id="223" fill="hold" display="0">
                  <p:stCondLst>
                    <p:cond delay="indefinite"/>
                  </p:stCondLst>
                  <p:endCondLst>
                    <p:cond evt="onNext" delay="0">
                      <p:tgtEl>
                        <p:sldTgt/>
                      </p:tgtEl>
                    </p:cond>
                    <p:cond evt="onPrev" delay="0">
                      <p:tgtEl>
                        <p:sldTgt/>
                      </p:tgtEl>
                    </p:cond>
                    <p:cond evt="onStopAudio" delay="0">
                      <p:tgtEl>
                        <p:sldTgt/>
                      </p:tgtEl>
                    </p:cond>
                  </p:endCondLst>
                </p:cTn>
                <p:tgtEl>
                  <p:spTgt spid="8263"/>
                </p:tgtEl>
              </p:cMediaNode>
            </p:audio>
            <p:audio>
              <p:cMediaNode>
                <p:cTn id="224" fill="hold" display="0">
                  <p:stCondLst>
                    <p:cond delay="indefinite"/>
                  </p:stCondLst>
                  <p:endCondLst>
                    <p:cond evt="onNext" delay="0">
                      <p:tgtEl>
                        <p:sldTgt/>
                      </p:tgtEl>
                    </p:cond>
                    <p:cond evt="onPrev" delay="0">
                      <p:tgtEl>
                        <p:sldTgt/>
                      </p:tgtEl>
                    </p:cond>
                    <p:cond evt="onStopAudio" delay="0">
                      <p:tgtEl>
                        <p:sldTgt/>
                      </p:tgtEl>
                    </p:cond>
                  </p:endCondLst>
                </p:cTn>
                <p:tgtEl>
                  <p:spTgt spid="8264"/>
                </p:tgtEl>
              </p:cMediaNode>
            </p:audio>
            <p:audio>
              <p:cMediaNode>
                <p:cTn id="225" fill="hold" display="0">
                  <p:stCondLst>
                    <p:cond delay="indefinite"/>
                  </p:stCondLst>
                  <p:endCondLst>
                    <p:cond evt="onNext" delay="0">
                      <p:tgtEl>
                        <p:sldTgt/>
                      </p:tgtEl>
                    </p:cond>
                    <p:cond evt="onPrev" delay="0">
                      <p:tgtEl>
                        <p:sldTgt/>
                      </p:tgtEl>
                    </p:cond>
                    <p:cond evt="onStopAudio" delay="0">
                      <p:tgtEl>
                        <p:sldTgt/>
                      </p:tgtEl>
                    </p:cond>
                  </p:endCondLst>
                </p:cTn>
                <p:tgtEl>
                  <p:spTgt spid="8265"/>
                </p:tgtEl>
              </p:cMediaNode>
            </p:audio>
            <p:audio>
              <p:cMediaNode>
                <p:cTn id="226" fill="hold" display="0">
                  <p:stCondLst>
                    <p:cond delay="indefinite"/>
                  </p:stCondLst>
                  <p:endCondLst>
                    <p:cond evt="onNext" delay="0">
                      <p:tgtEl>
                        <p:sldTgt/>
                      </p:tgtEl>
                    </p:cond>
                    <p:cond evt="onPrev" delay="0">
                      <p:tgtEl>
                        <p:sldTgt/>
                      </p:tgtEl>
                    </p:cond>
                    <p:cond evt="onStopAudio" delay="0">
                      <p:tgtEl>
                        <p:sldTgt/>
                      </p:tgtEl>
                    </p:cond>
                  </p:endCondLst>
                </p:cTn>
                <p:tgtEl>
                  <p:spTgt spid="8266"/>
                </p:tgtEl>
              </p:cMediaNode>
            </p:audio>
            <p:audio>
              <p:cMediaNode>
                <p:cTn id="227" fill="hold" display="0">
                  <p:stCondLst>
                    <p:cond delay="indefinite"/>
                  </p:stCondLst>
                  <p:endCondLst>
                    <p:cond evt="onNext" delay="0">
                      <p:tgtEl>
                        <p:sldTgt/>
                      </p:tgtEl>
                    </p:cond>
                    <p:cond evt="onPrev" delay="0">
                      <p:tgtEl>
                        <p:sldTgt/>
                      </p:tgtEl>
                    </p:cond>
                    <p:cond evt="onStopAudio" delay="0">
                      <p:tgtEl>
                        <p:sldTgt/>
                      </p:tgtEl>
                    </p:cond>
                  </p:endCondLst>
                </p:cTn>
                <p:tgtEl>
                  <p:spTgt spid="8267"/>
                </p:tgtEl>
              </p:cMediaNode>
            </p:audio>
            <p:audio>
              <p:cMediaNode>
                <p:cTn id="228" fill="hold" display="0">
                  <p:stCondLst>
                    <p:cond delay="indefinite"/>
                  </p:stCondLst>
                  <p:endCondLst>
                    <p:cond evt="onNext" delay="0">
                      <p:tgtEl>
                        <p:sldTgt/>
                      </p:tgtEl>
                    </p:cond>
                    <p:cond evt="onPrev" delay="0">
                      <p:tgtEl>
                        <p:sldTgt/>
                      </p:tgtEl>
                    </p:cond>
                    <p:cond evt="onStopAudio" delay="0">
                      <p:tgtEl>
                        <p:sldTgt/>
                      </p:tgtEl>
                    </p:cond>
                  </p:endCondLst>
                </p:cTn>
                <p:tgtEl>
                  <p:spTgt spid="8268"/>
                </p:tgtEl>
              </p:cMediaNode>
            </p:audio>
            <p:audio>
              <p:cMediaNode>
                <p:cTn id="229" fill="hold" display="0">
                  <p:stCondLst>
                    <p:cond delay="indefinite"/>
                  </p:stCondLst>
                  <p:endCondLst>
                    <p:cond evt="onNext" delay="0">
                      <p:tgtEl>
                        <p:sldTgt/>
                      </p:tgtEl>
                    </p:cond>
                    <p:cond evt="onPrev" delay="0">
                      <p:tgtEl>
                        <p:sldTgt/>
                      </p:tgtEl>
                    </p:cond>
                    <p:cond evt="onStopAudio" delay="0">
                      <p:tgtEl>
                        <p:sldTgt/>
                      </p:tgtEl>
                    </p:cond>
                  </p:endCondLst>
                </p:cTn>
                <p:tgtEl>
                  <p:spTgt spid="8269"/>
                </p:tgtEl>
              </p:cMediaNode>
            </p:audio>
            <p:audio>
              <p:cMediaNode>
                <p:cTn id="230" fill="hold" display="0">
                  <p:stCondLst>
                    <p:cond delay="indefinite"/>
                  </p:stCondLst>
                  <p:endCondLst>
                    <p:cond evt="onNext" delay="0">
                      <p:tgtEl>
                        <p:sldTgt/>
                      </p:tgtEl>
                    </p:cond>
                    <p:cond evt="onPrev" delay="0">
                      <p:tgtEl>
                        <p:sldTgt/>
                      </p:tgtEl>
                    </p:cond>
                    <p:cond evt="onStopAudio" delay="0">
                      <p:tgtEl>
                        <p:sldTgt/>
                      </p:tgtEl>
                    </p:cond>
                  </p:endCondLst>
                </p:cTn>
                <p:tgtEl>
                  <p:spTgt spid="8270"/>
                </p:tgtEl>
              </p:cMediaNode>
            </p:audio>
            <p:audio>
              <p:cMediaNode>
                <p:cTn id="231" fill="hold" display="0">
                  <p:stCondLst>
                    <p:cond delay="indefinite"/>
                  </p:stCondLst>
                  <p:endCondLst>
                    <p:cond evt="onNext" delay="0">
                      <p:tgtEl>
                        <p:sldTgt/>
                      </p:tgtEl>
                    </p:cond>
                    <p:cond evt="onPrev" delay="0">
                      <p:tgtEl>
                        <p:sldTgt/>
                      </p:tgtEl>
                    </p:cond>
                    <p:cond evt="onStopAudio" delay="0">
                      <p:tgtEl>
                        <p:sldTgt/>
                      </p:tgtEl>
                    </p:cond>
                  </p:endCondLst>
                </p:cTn>
                <p:tgtEl>
                  <p:spTgt spid="8271"/>
                </p:tgtEl>
              </p:cMediaNode>
            </p:audio>
            <p:audio>
              <p:cMediaNode>
                <p:cTn id="232" fill="hold" display="0">
                  <p:stCondLst>
                    <p:cond delay="indefinite"/>
                  </p:stCondLst>
                  <p:endCondLst>
                    <p:cond evt="onNext" delay="0">
                      <p:tgtEl>
                        <p:sldTgt/>
                      </p:tgtEl>
                    </p:cond>
                    <p:cond evt="onPrev" delay="0">
                      <p:tgtEl>
                        <p:sldTgt/>
                      </p:tgtEl>
                    </p:cond>
                    <p:cond evt="onStopAudio" delay="0">
                      <p:tgtEl>
                        <p:sldTgt/>
                      </p:tgtEl>
                    </p:cond>
                  </p:endCondLst>
                </p:cTn>
                <p:tgtEl>
                  <p:spTgt spid="8272"/>
                </p:tgtEl>
              </p:cMediaNode>
            </p:audio>
            <p:audio>
              <p:cMediaNode>
                <p:cTn id="233" fill="hold" display="0">
                  <p:stCondLst>
                    <p:cond delay="indefinite"/>
                  </p:stCondLst>
                  <p:endCondLst>
                    <p:cond evt="onNext" delay="0">
                      <p:tgtEl>
                        <p:sldTgt/>
                      </p:tgtEl>
                    </p:cond>
                    <p:cond evt="onPrev" delay="0">
                      <p:tgtEl>
                        <p:sldTgt/>
                      </p:tgtEl>
                    </p:cond>
                    <p:cond evt="onStopAudio" delay="0">
                      <p:tgtEl>
                        <p:sldTgt/>
                      </p:tgtEl>
                    </p:cond>
                  </p:endCondLst>
                </p:cTn>
                <p:tgtEl>
                  <p:spTgt spid="8273"/>
                </p:tgtEl>
              </p:cMediaNode>
            </p:audio>
            <p:audio>
              <p:cMediaNode>
                <p:cTn id="234" fill="hold" display="0">
                  <p:stCondLst>
                    <p:cond delay="indefinite"/>
                  </p:stCondLst>
                  <p:endCondLst>
                    <p:cond evt="onNext" delay="0">
                      <p:tgtEl>
                        <p:sldTgt/>
                      </p:tgtEl>
                    </p:cond>
                    <p:cond evt="onPrev" delay="0">
                      <p:tgtEl>
                        <p:sldTgt/>
                      </p:tgtEl>
                    </p:cond>
                    <p:cond evt="onStopAudio" delay="0">
                      <p:tgtEl>
                        <p:sldTgt/>
                      </p:tgtEl>
                    </p:cond>
                  </p:endCondLst>
                </p:cTn>
                <p:tgtEl>
                  <p:spTgt spid="8274"/>
                </p:tgtEl>
              </p:cMediaNode>
            </p:audio>
            <p:audio>
              <p:cMediaNode>
                <p:cTn id="235" fill="hold" display="0">
                  <p:stCondLst>
                    <p:cond delay="indefinite"/>
                  </p:stCondLst>
                  <p:endCondLst>
                    <p:cond evt="onNext" delay="0">
                      <p:tgtEl>
                        <p:sldTgt/>
                      </p:tgtEl>
                    </p:cond>
                    <p:cond evt="onPrev" delay="0">
                      <p:tgtEl>
                        <p:sldTgt/>
                      </p:tgtEl>
                    </p:cond>
                    <p:cond evt="onStopAudio" delay="0">
                      <p:tgtEl>
                        <p:sldTgt/>
                      </p:tgtEl>
                    </p:cond>
                  </p:endCondLst>
                </p:cTn>
                <p:tgtEl>
                  <p:spTgt spid="8275"/>
                </p:tgtEl>
              </p:cMediaNode>
            </p:audio>
            <p:audio>
              <p:cMediaNode>
                <p:cTn id="236" fill="hold" display="0">
                  <p:stCondLst>
                    <p:cond delay="indefinite"/>
                  </p:stCondLst>
                  <p:endCondLst>
                    <p:cond evt="onNext" delay="0">
                      <p:tgtEl>
                        <p:sldTgt/>
                      </p:tgtEl>
                    </p:cond>
                    <p:cond evt="onPrev" delay="0">
                      <p:tgtEl>
                        <p:sldTgt/>
                      </p:tgtEl>
                    </p:cond>
                    <p:cond evt="onStopAudio" delay="0">
                      <p:tgtEl>
                        <p:sldTgt/>
                      </p:tgtEl>
                    </p:cond>
                  </p:endCondLst>
                </p:cTn>
                <p:tgtEl>
                  <p:spTgt spid="8276"/>
                </p:tgtEl>
              </p:cMediaNode>
            </p:audio>
            <p:audio>
              <p:cMediaNode>
                <p:cTn id="237" fill="hold" display="0">
                  <p:stCondLst>
                    <p:cond delay="indefinite"/>
                  </p:stCondLst>
                  <p:endCondLst>
                    <p:cond evt="onNext" delay="0">
                      <p:tgtEl>
                        <p:sldTgt/>
                      </p:tgtEl>
                    </p:cond>
                    <p:cond evt="onPrev" delay="0">
                      <p:tgtEl>
                        <p:sldTgt/>
                      </p:tgtEl>
                    </p:cond>
                    <p:cond evt="onStopAudio" delay="0">
                      <p:tgtEl>
                        <p:sldTgt/>
                      </p:tgtEl>
                    </p:cond>
                  </p:endCondLst>
                </p:cTn>
                <p:tgtEl>
                  <p:spTgt spid="8277"/>
                </p:tgtEl>
              </p:cMediaNode>
            </p:audio>
            <p:audio>
              <p:cMediaNode>
                <p:cTn id="238" fill="hold" display="0">
                  <p:stCondLst>
                    <p:cond delay="indefinite"/>
                  </p:stCondLst>
                  <p:endCondLst>
                    <p:cond evt="onNext" delay="0">
                      <p:tgtEl>
                        <p:sldTgt/>
                      </p:tgtEl>
                    </p:cond>
                    <p:cond evt="onPrev" delay="0">
                      <p:tgtEl>
                        <p:sldTgt/>
                      </p:tgtEl>
                    </p:cond>
                    <p:cond evt="onStopAudio" delay="0">
                      <p:tgtEl>
                        <p:sldTgt/>
                      </p:tgtEl>
                    </p:cond>
                  </p:endCondLst>
                </p:cTn>
                <p:tgtEl>
                  <p:spTgt spid="8278"/>
                </p:tgtEl>
              </p:cMediaNode>
            </p:audio>
            <p:audio>
              <p:cMediaNode>
                <p:cTn id="239" fill="hold" display="0">
                  <p:stCondLst>
                    <p:cond delay="indefinite"/>
                  </p:stCondLst>
                  <p:endCondLst>
                    <p:cond evt="onNext" delay="0">
                      <p:tgtEl>
                        <p:sldTgt/>
                      </p:tgtEl>
                    </p:cond>
                    <p:cond evt="onPrev" delay="0">
                      <p:tgtEl>
                        <p:sldTgt/>
                      </p:tgtEl>
                    </p:cond>
                    <p:cond evt="onStopAudio" delay="0">
                      <p:tgtEl>
                        <p:sldTgt/>
                      </p:tgtEl>
                    </p:cond>
                  </p:endCondLst>
                </p:cTn>
                <p:tgtEl>
                  <p:spTgt spid="8279"/>
                </p:tgtEl>
              </p:cMediaNode>
            </p:audio>
            <p:audio>
              <p:cMediaNode>
                <p:cTn id="240" fill="hold" display="0">
                  <p:stCondLst>
                    <p:cond delay="indefinite"/>
                  </p:stCondLst>
                  <p:endCondLst>
                    <p:cond evt="onNext" delay="0">
                      <p:tgtEl>
                        <p:sldTgt/>
                      </p:tgtEl>
                    </p:cond>
                    <p:cond evt="onPrev" delay="0">
                      <p:tgtEl>
                        <p:sldTgt/>
                      </p:tgtEl>
                    </p:cond>
                    <p:cond evt="onStopAudio" delay="0">
                      <p:tgtEl>
                        <p:sldTgt/>
                      </p:tgtEl>
                    </p:cond>
                  </p:endCondLst>
                </p:cTn>
                <p:tgtEl>
                  <p:spTgt spid="8280"/>
                </p:tgtEl>
              </p:cMediaNode>
            </p:audio>
            <p:audio>
              <p:cMediaNode>
                <p:cTn id="241" fill="hold" display="0">
                  <p:stCondLst>
                    <p:cond delay="indefinite"/>
                  </p:stCondLst>
                  <p:endCondLst>
                    <p:cond evt="onNext" delay="0">
                      <p:tgtEl>
                        <p:sldTgt/>
                      </p:tgtEl>
                    </p:cond>
                    <p:cond evt="onPrev" delay="0">
                      <p:tgtEl>
                        <p:sldTgt/>
                      </p:tgtEl>
                    </p:cond>
                    <p:cond evt="onStopAudio" delay="0">
                      <p:tgtEl>
                        <p:sldTgt/>
                      </p:tgtEl>
                    </p:cond>
                  </p:endCondLst>
                </p:cTn>
                <p:tgtEl>
                  <p:spTgt spid="8281"/>
                </p:tgtEl>
              </p:cMediaNode>
            </p:audio>
            <p:audio>
              <p:cMediaNode>
                <p:cTn id="242" fill="hold" display="0">
                  <p:stCondLst>
                    <p:cond delay="indefinite"/>
                  </p:stCondLst>
                  <p:endCondLst>
                    <p:cond evt="onNext" delay="0">
                      <p:tgtEl>
                        <p:sldTgt/>
                      </p:tgtEl>
                    </p:cond>
                    <p:cond evt="onPrev" delay="0">
                      <p:tgtEl>
                        <p:sldTgt/>
                      </p:tgtEl>
                    </p:cond>
                    <p:cond evt="onStopAudio" delay="0">
                      <p:tgtEl>
                        <p:sldTgt/>
                      </p:tgtEl>
                    </p:cond>
                  </p:endCondLst>
                </p:cTn>
                <p:tgtEl>
                  <p:spTgt spid="8282"/>
                </p:tgtEl>
              </p:cMediaNode>
            </p:audio>
            <p:audio>
              <p:cMediaNode>
                <p:cTn id="243" fill="hold" display="0">
                  <p:stCondLst>
                    <p:cond delay="indefinite"/>
                  </p:stCondLst>
                  <p:endCondLst>
                    <p:cond evt="onNext" delay="0">
                      <p:tgtEl>
                        <p:sldTgt/>
                      </p:tgtEl>
                    </p:cond>
                    <p:cond evt="onPrev" delay="0">
                      <p:tgtEl>
                        <p:sldTgt/>
                      </p:tgtEl>
                    </p:cond>
                    <p:cond evt="onStopAudio" delay="0">
                      <p:tgtEl>
                        <p:sldTgt/>
                      </p:tgtEl>
                    </p:cond>
                  </p:endCondLst>
                </p:cTn>
                <p:tgtEl>
                  <p:spTgt spid="8283"/>
                </p:tgtEl>
              </p:cMediaNode>
            </p:audio>
            <p:audio>
              <p:cMediaNode>
                <p:cTn id="244" fill="hold" display="0">
                  <p:stCondLst>
                    <p:cond delay="indefinite"/>
                  </p:stCondLst>
                  <p:endCondLst>
                    <p:cond evt="onNext" delay="0">
                      <p:tgtEl>
                        <p:sldTgt/>
                      </p:tgtEl>
                    </p:cond>
                    <p:cond evt="onPrev" delay="0">
                      <p:tgtEl>
                        <p:sldTgt/>
                      </p:tgtEl>
                    </p:cond>
                    <p:cond evt="onStopAudio" delay="0">
                      <p:tgtEl>
                        <p:sldTgt/>
                      </p:tgtEl>
                    </p:cond>
                  </p:endCondLst>
                </p:cTn>
                <p:tgtEl>
                  <p:spTgt spid="8284"/>
                </p:tgtEl>
              </p:cMediaNode>
            </p:audio>
            <p:audio>
              <p:cMediaNode>
                <p:cTn id="245" fill="hold" display="0">
                  <p:stCondLst>
                    <p:cond delay="indefinite"/>
                  </p:stCondLst>
                  <p:endCondLst>
                    <p:cond evt="onNext" delay="0">
                      <p:tgtEl>
                        <p:sldTgt/>
                      </p:tgtEl>
                    </p:cond>
                    <p:cond evt="onPrev" delay="0">
                      <p:tgtEl>
                        <p:sldTgt/>
                      </p:tgtEl>
                    </p:cond>
                    <p:cond evt="onStopAudio" delay="0">
                      <p:tgtEl>
                        <p:sldTgt/>
                      </p:tgtEl>
                    </p:cond>
                  </p:endCondLst>
                </p:cTn>
                <p:tgtEl>
                  <p:spTgt spid="8285"/>
                </p:tgtEl>
              </p:cMediaNode>
            </p:audio>
            <p:audio>
              <p:cMediaNode>
                <p:cTn id="246" fill="hold" display="0">
                  <p:stCondLst>
                    <p:cond delay="indefinite"/>
                  </p:stCondLst>
                  <p:endCondLst>
                    <p:cond evt="onNext" delay="0">
                      <p:tgtEl>
                        <p:sldTgt/>
                      </p:tgtEl>
                    </p:cond>
                    <p:cond evt="onPrev" delay="0">
                      <p:tgtEl>
                        <p:sldTgt/>
                      </p:tgtEl>
                    </p:cond>
                    <p:cond evt="onStopAudio" delay="0">
                      <p:tgtEl>
                        <p:sldTgt/>
                      </p:tgtEl>
                    </p:cond>
                  </p:endCondLst>
                </p:cTn>
                <p:tgtEl>
                  <p:spTgt spid="8286"/>
                </p:tgtEl>
              </p:cMediaNode>
            </p:audio>
            <p:audio>
              <p:cMediaNode>
                <p:cTn id="247" fill="hold" display="0">
                  <p:stCondLst>
                    <p:cond delay="indefinite"/>
                  </p:stCondLst>
                  <p:endCondLst>
                    <p:cond evt="onNext" delay="0">
                      <p:tgtEl>
                        <p:sldTgt/>
                      </p:tgtEl>
                    </p:cond>
                    <p:cond evt="onPrev" delay="0">
                      <p:tgtEl>
                        <p:sldTgt/>
                      </p:tgtEl>
                    </p:cond>
                    <p:cond evt="onStopAudio" delay="0">
                      <p:tgtEl>
                        <p:sldTgt/>
                      </p:tgtEl>
                    </p:cond>
                  </p:endCondLst>
                </p:cTn>
                <p:tgtEl>
                  <p:spTgt spid="8287"/>
                </p:tgtEl>
              </p:cMediaNode>
            </p:audio>
            <p:audio>
              <p:cMediaNode>
                <p:cTn id="248" fill="hold" display="0">
                  <p:stCondLst>
                    <p:cond delay="indefinite"/>
                  </p:stCondLst>
                  <p:endCondLst>
                    <p:cond evt="onNext" delay="0">
                      <p:tgtEl>
                        <p:sldTgt/>
                      </p:tgtEl>
                    </p:cond>
                    <p:cond evt="onPrev" delay="0">
                      <p:tgtEl>
                        <p:sldTgt/>
                      </p:tgtEl>
                    </p:cond>
                    <p:cond evt="onStopAudio" delay="0">
                      <p:tgtEl>
                        <p:sldTgt/>
                      </p:tgtEl>
                    </p:cond>
                  </p:endCondLst>
                </p:cTn>
                <p:tgtEl>
                  <p:spTgt spid="8288"/>
                </p:tgtEl>
              </p:cMediaNode>
            </p:audio>
            <p:audio>
              <p:cMediaNode>
                <p:cTn id="249" fill="hold" display="0">
                  <p:stCondLst>
                    <p:cond delay="indefinite"/>
                  </p:stCondLst>
                  <p:endCondLst>
                    <p:cond evt="onNext" delay="0">
                      <p:tgtEl>
                        <p:sldTgt/>
                      </p:tgtEl>
                    </p:cond>
                    <p:cond evt="onPrev" delay="0">
                      <p:tgtEl>
                        <p:sldTgt/>
                      </p:tgtEl>
                    </p:cond>
                    <p:cond evt="onStopAudio" delay="0">
                      <p:tgtEl>
                        <p:sldTgt/>
                      </p:tgtEl>
                    </p:cond>
                  </p:endCondLst>
                </p:cTn>
                <p:tgtEl>
                  <p:spTgt spid="8289"/>
                </p:tgtEl>
              </p:cMediaNode>
            </p:audio>
            <p:audio>
              <p:cMediaNode>
                <p:cTn id="250" fill="hold" display="0">
                  <p:stCondLst>
                    <p:cond delay="indefinite"/>
                  </p:stCondLst>
                  <p:endCondLst>
                    <p:cond evt="onNext" delay="0">
                      <p:tgtEl>
                        <p:sldTgt/>
                      </p:tgtEl>
                    </p:cond>
                    <p:cond evt="onPrev" delay="0">
                      <p:tgtEl>
                        <p:sldTgt/>
                      </p:tgtEl>
                    </p:cond>
                    <p:cond evt="onStopAudio" delay="0">
                      <p:tgtEl>
                        <p:sldTgt/>
                      </p:tgtEl>
                    </p:cond>
                  </p:endCondLst>
                </p:cTn>
                <p:tgtEl>
                  <p:spTgt spid="8290"/>
                </p:tgtEl>
              </p:cMediaNode>
            </p:audio>
            <p:audio>
              <p:cMediaNode>
                <p:cTn id="251" fill="hold" display="0">
                  <p:stCondLst>
                    <p:cond delay="indefinite"/>
                  </p:stCondLst>
                  <p:endCondLst>
                    <p:cond evt="onNext" delay="0">
                      <p:tgtEl>
                        <p:sldTgt/>
                      </p:tgtEl>
                    </p:cond>
                    <p:cond evt="onPrev" delay="0">
                      <p:tgtEl>
                        <p:sldTgt/>
                      </p:tgtEl>
                    </p:cond>
                    <p:cond evt="onStopAudio" delay="0">
                      <p:tgtEl>
                        <p:sldTgt/>
                      </p:tgtEl>
                    </p:cond>
                  </p:endCondLst>
                </p:cTn>
                <p:tgtEl>
                  <p:spTgt spid="8291"/>
                </p:tgtEl>
              </p:cMediaNode>
            </p:audio>
            <p:audio>
              <p:cMediaNode>
                <p:cTn id="252" fill="hold" display="0">
                  <p:stCondLst>
                    <p:cond delay="indefinite"/>
                  </p:stCondLst>
                  <p:endCondLst>
                    <p:cond evt="onNext" delay="0">
                      <p:tgtEl>
                        <p:sldTgt/>
                      </p:tgtEl>
                    </p:cond>
                    <p:cond evt="onPrev" delay="0">
                      <p:tgtEl>
                        <p:sldTgt/>
                      </p:tgtEl>
                    </p:cond>
                    <p:cond evt="onStopAudio" delay="0">
                      <p:tgtEl>
                        <p:sldTgt/>
                      </p:tgtEl>
                    </p:cond>
                  </p:endCondLst>
                </p:cTn>
                <p:tgtEl>
                  <p:spTgt spid="8292"/>
                </p:tgtEl>
              </p:cMediaNode>
            </p:audio>
            <p:audio>
              <p:cMediaNode>
                <p:cTn id="253" fill="hold" display="0">
                  <p:stCondLst>
                    <p:cond delay="indefinite"/>
                  </p:stCondLst>
                  <p:endCondLst>
                    <p:cond evt="onNext" delay="0">
                      <p:tgtEl>
                        <p:sldTgt/>
                      </p:tgtEl>
                    </p:cond>
                    <p:cond evt="onPrev" delay="0">
                      <p:tgtEl>
                        <p:sldTgt/>
                      </p:tgtEl>
                    </p:cond>
                    <p:cond evt="onStopAudio" delay="0">
                      <p:tgtEl>
                        <p:sldTgt/>
                      </p:tgtEl>
                    </p:cond>
                  </p:endCondLst>
                </p:cTn>
                <p:tgtEl>
                  <p:spTgt spid="8293"/>
                </p:tgtEl>
              </p:cMediaNode>
            </p:audio>
            <p:audio>
              <p:cMediaNode>
                <p:cTn id="254" fill="hold" display="0">
                  <p:stCondLst>
                    <p:cond delay="indefinite"/>
                  </p:stCondLst>
                  <p:endCondLst>
                    <p:cond evt="onNext" delay="0">
                      <p:tgtEl>
                        <p:sldTgt/>
                      </p:tgtEl>
                    </p:cond>
                    <p:cond evt="onPrev" delay="0">
                      <p:tgtEl>
                        <p:sldTgt/>
                      </p:tgtEl>
                    </p:cond>
                    <p:cond evt="onStopAudio" delay="0">
                      <p:tgtEl>
                        <p:sldTgt/>
                      </p:tgtEl>
                    </p:cond>
                  </p:endCondLst>
                </p:cTn>
                <p:tgtEl>
                  <p:spTgt spid="8294"/>
                </p:tgtEl>
              </p:cMediaNode>
            </p:audio>
            <p:audio>
              <p:cMediaNode>
                <p:cTn id="255" fill="hold" display="0">
                  <p:stCondLst>
                    <p:cond delay="indefinite"/>
                  </p:stCondLst>
                  <p:endCondLst>
                    <p:cond evt="onNext" delay="0">
                      <p:tgtEl>
                        <p:sldTgt/>
                      </p:tgtEl>
                    </p:cond>
                    <p:cond evt="onPrev" delay="0">
                      <p:tgtEl>
                        <p:sldTgt/>
                      </p:tgtEl>
                    </p:cond>
                    <p:cond evt="onStopAudio" delay="0">
                      <p:tgtEl>
                        <p:sldTgt/>
                      </p:tgtEl>
                    </p:cond>
                  </p:endCondLst>
                </p:cTn>
                <p:tgtEl>
                  <p:spTgt spid="8295"/>
                </p:tgtEl>
              </p:cMediaNode>
            </p:audio>
            <p:audio>
              <p:cMediaNode>
                <p:cTn id="256" fill="hold" display="0">
                  <p:stCondLst>
                    <p:cond delay="indefinite"/>
                  </p:stCondLst>
                  <p:endCondLst>
                    <p:cond evt="onNext" delay="0">
                      <p:tgtEl>
                        <p:sldTgt/>
                      </p:tgtEl>
                    </p:cond>
                    <p:cond evt="onPrev" delay="0">
                      <p:tgtEl>
                        <p:sldTgt/>
                      </p:tgtEl>
                    </p:cond>
                    <p:cond evt="onStopAudio" delay="0">
                      <p:tgtEl>
                        <p:sldTgt/>
                      </p:tgtEl>
                    </p:cond>
                  </p:endCondLst>
                </p:cTn>
                <p:tgtEl>
                  <p:spTgt spid="8296"/>
                </p:tgtEl>
              </p:cMediaNode>
            </p:audio>
            <p:audio>
              <p:cMediaNode>
                <p:cTn id="257" fill="hold" display="0">
                  <p:stCondLst>
                    <p:cond delay="indefinite"/>
                  </p:stCondLst>
                  <p:endCondLst>
                    <p:cond evt="onNext" delay="0">
                      <p:tgtEl>
                        <p:sldTgt/>
                      </p:tgtEl>
                    </p:cond>
                    <p:cond evt="onPrev" delay="0">
                      <p:tgtEl>
                        <p:sldTgt/>
                      </p:tgtEl>
                    </p:cond>
                    <p:cond evt="onStopAudio" delay="0">
                      <p:tgtEl>
                        <p:sldTgt/>
                      </p:tgtEl>
                    </p:cond>
                  </p:endCondLst>
                </p:cTn>
                <p:tgtEl>
                  <p:spTgt spid="8297"/>
                </p:tgtEl>
              </p:cMediaNode>
            </p:audio>
            <p:audio>
              <p:cMediaNode>
                <p:cTn id="258" fill="hold" display="0">
                  <p:stCondLst>
                    <p:cond delay="indefinite"/>
                  </p:stCondLst>
                  <p:endCondLst>
                    <p:cond evt="onNext" delay="0">
                      <p:tgtEl>
                        <p:sldTgt/>
                      </p:tgtEl>
                    </p:cond>
                    <p:cond evt="onPrev" delay="0">
                      <p:tgtEl>
                        <p:sldTgt/>
                      </p:tgtEl>
                    </p:cond>
                    <p:cond evt="onStopAudio" delay="0">
                      <p:tgtEl>
                        <p:sldTgt/>
                      </p:tgtEl>
                    </p:cond>
                  </p:endCondLst>
                </p:cTn>
                <p:tgtEl>
                  <p:spTgt spid="8298"/>
                </p:tgtEl>
              </p:cMediaNode>
            </p:audio>
            <p:audio>
              <p:cMediaNode>
                <p:cTn id="259" fill="hold" display="0">
                  <p:stCondLst>
                    <p:cond delay="indefinite"/>
                  </p:stCondLst>
                  <p:endCondLst>
                    <p:cond evt="onNext" delay="0">
                      <p:tgtEl>
                        <p:sldTgt/>
                      </p:tgtEl>
                    </p:cond>
                    <p:cond evt="onPrev" delay="0">
                      <p:tgtEl>
                        <p:sldTgt/>
                      </p:tgtEl>
                    </p:cond>
                    <p:cond evt="onStopAudio" delay="0">
                      <p:tgtEl>
                        <p:sldTgt/>
                      </p:tgtEl>
                    </p:cond>
                  </p:endCondLst>
                </p:cTn>
                <p:tgtEl>
                  <p:spTgt spid="8299"/>
                </p:tgtEl>
              </p:cMediaNode>
            </p:audio>
            <p:audio>
              <p:cMediaNode>
                <p:cTn id="260" fill="hold" display="0">
                  <p:stCondLst>
                    <p:cond delay="indefinite"/>
                  </p:stCondLst>
                  <p:endCondLst>
                    <p:cond evt="onNext" delay="0">
                      <p:tgtEl>
                        <p:sldTgt/>
                      </p:tgtEl>
                    </p:cond>
                    <p:cond evt="onPrev" delay="0">
                      <p:tgtEl>
                        <p:sldTgt/>
                      </p:tgtEl>
                    </p:cond>
                    <p:cond evt="onStopAudio" delay="0">
                      <p:tgtEl>
                        <p:sldTgt/>
                      </p:tgtEl>
                    </p:cond>
                  </p:endCondLst>
                </p:cTn>
                <p:tgtEl>
                  <p:spTgt spid="8300"/>
                </p:tgtEl>
              </p:cMediaNode>
            </p:audio>
            <p:audio>
              <p:cMediaNode>
                <p:cTn id="261" fill="hold" display="0">
                  <p:stCondLst>
                    <p:cond delay="indefinite"/>
                  </p:stCondLst>
                  <p:endCondLst>
                    <p:cond evt="onNext" delay="0">
                      <p:tgtEl>
                        <p:sldTgt/>
                      </p:tgtEl>
                    </p:cond>
                    <p:cond evt="onPrev" delay="0">
                      <p:tgtEl>
                        <p:sldTgt/>
                      </p:tgtEl>
                    </p:cond>
                    <p:cond evt="onStopAudio" delay="0">
                      <p:tgtEl>
                        <p:sldTgt/>
                      </p:tgtEl>
                    </p:cond>
                  </p:endCondLst>
                </p:cTn>
                <p:tgtEl>
                  <p:spTgt spid="8301"/>
                </p:tgtEl>
              </p:cMediaNode>
            </p:audio>
            <p:audio>
              <p:cMediaNode>
                <p:cTn id="262" fill="hold" display="0">
                  <p:stCondLst>
                    <p:cond delay="indefinite"/>
                  </p:stCondLst>
                  <p:endCondLst>
                    <p:cond evt="onNext" delay="0">
                      <p:tgtEl>
                        <p:sldTgt/>
                      </p:tgtEl>
                    </p:cond>
                    <p:cond evt="onPrev" delay="0">
                      <p:tgtEl>
                        <p:sldTgt/>
                      </p:tgtEl>
                    </p:cond>
                    <p:cond evt="onStopAudio" delay="0">
                      <p:tgtEl>
                        <p:sldTgt/>
                      </p:tgtEl>
                    </p:cond>
                  </p:endCondLst>
                </p:cTn>
                <p:tgtEl>
                  <p:spTgt spid="8302"/>
                </p:tgtEl>
              </p:cMediaNode>
            </p:audio>
            <p:audio>
              <p:cMediaNode>
                <p:cTn id="263" fill="hold" display="0">
                  <p:stCondLst>
                    <p:cond delay="indefinite"/>
                  </p:stCondLst>
                  <p:endCondLst>
                    <p:cond evt="onNext" delay="0">
                      <p:tgtEl>
                        <p:sldTgt/>
                      </p:tgtEl>
                    </p:cond>
                    <p:cond evt="onPrev" delay="0">
                      <p:tgtEl>
                        <p:sldTgt/>
                      </p:tgtEl>
                    </p:cond>
                    <p:cond evt="onStopAudio" delay="0">
                      <p:tgtEl>
                        <p:sldTgt/>
                      </p:tgtEl>
                    </p:cond>
                  </p:endCondLst>
                </p:cTn>
                <p:tgtEl>
                  <p:spTgt spid="8303"/>
                </p:tgtEl>
              </p:cMediaNode>
            </p:audio>
            <p:audio>
              <p:cMediaNode>
                <p:cTn id="264" fill="hold" display="0">
                  <p:stCondLst>
                    <p:cond delay="indefinite"/>
                  </p:stCondLst>
                  <p:endCondLst>
                    <p:cond evt="onNext" delay="0">
                      <p:tgtEl>
                        <p:sldTgt/>
                      </p:tgtEl>
                    </p:cond>
                    <p:cond evt="onPrev" delay="0">
                      <p:tgtEl>
                        <p:sldTgt/>
                      </p:tgtEl>
                    </p:cond>
                    <p:cond evt="onStopAudio" delay="0">
                      <p:tgtEl>
                        <p:sldTgt/>
                      </p:tgtEl>
                    </p:cond>
                  </p:endCondLst>
                </p:cTn>
                <p:tgtEl>
                  <p:spTgt spid="8304"/>
                </p:tgtEl>
              </p:cMediaNode>
            </p:audio>
            <p:audio>
              <p:cMediaNode>
                <p:cTn id="265" fill="hold" display="0">
                  <p:stCondLst>
                    <p:cond delay="indefinite"/>
                  </p:stCondLst>
                  <p:endCondLst>
                    <p:cond evt="onNext" delay="0">
                      <p:tgtEl>
                        <p:sldTgt/>
                      </p:tgtEl>
                    </p:cond>
                    <p:cond evt="onPrev" delay="0">
                      <p:tgtEl>
                        <p:sldTgt/>
                      </p:tgtEl>
                    </p:cond>
                    <p:cond evt="onStopAudio" delay="0">
                      <p:tgtEl>
                        <p:sldTgt/>
                      </p:tgtEl>
                    </p:cond>
                  </p:endCondLst>
                </p:cTn>
                <p:tgtEl>
                  <p:spTgt spid="8305"/>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D0C83DC3-748A-4B7F-9ADF-428CBEDDB0E8}"/>
              </a:ext>
            </a:extLst>
          </p:cNvPr>
          <p:cNvSpPr>
            <a:spLocks noGrp="1" noChangeArrowheads="1"/>
          </p:cNvSpPr>
          <p:nvPr>
            <p:ph type="title"/>
          </p:nvPr>
        </p:nvSpPr>
        <p:spPr>
          <a:xfrm>
            <a:off x="1098550" y="549275"/>
            <a:ext cx="6870700" cy="973138"/>
          </a:xfrm>
        </p:spPr>
        <p:txBody>
          <a:bodyPr/>
          <a:lstStyle/>
          <a:p>
            <a:pPr eaLnBrk="1" hangingPunct="1"/>
            <a:r>
              <a:rPr lang="en-GB" altLang="en-US" u="sng">
                <a:ln>
                  <a:noFill/>
                </a:ln>
              </a:rPr>
              <a:t>Grapheme</a:t>
            </a:r>
          </a:p>
        </p:txBody>
      </p:sp>
      <p:sp>
        <p:nvSpPr>
          <p:cNvPr id="8196" name="Text Box 4">
            <a:extLst>
              <a:ext uri="{FF2B5EF4-FFF2-40B4-BE49-F238E27FC236}">
                <a16:creationId xmlns:a16="http://schemas.microsoft.com/office/drawing/2014/main" id="{6C91ABB3-0438-44C0-A221-C5E3BDC2508A}"/>
              </a:ext>
            </a:extLst>
          </p:cNvPr>
          <p:cNvSpPr txBox="1">
            <a:spLocks noChangeArrowheads="1"/>
          </p:cNvSpPr>
          <p:nvPr/>
        </p:nvSpPr>
        <p:spPr bwMode="auto">
          <a:xfrm>
            <a:off x="1155700" y="2419350"/>
            <a:ext cx="6896100" cy="3324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eaLnBrk="1" hangingPunct="1">
              <a:spcBef>
                <a:spcPct val="50000"/>
              </a:spcBef>
              <a:buFontTx/>
              <a:buNone/>
              <a:defRPr/>
            </a:pPr>
            <a:r>
              <a:rPr lang="en-GB" altLang="en-US" sz="2800" dirty="0">
                <a:latin typeface="+mn-lt"/>
              </a:rPr>
              <a:t>The written form of the phoneme. It is what we write on paper or see on resources. The number of graphemes corresponds to the number of phonemes. </a:t>
            </a:r>
          </a:p>
          <a:p>
            <a:pPr eaLnBrk="1" hangingPunct="1">
              <a:spcBef>
                <a:spcPct val="50000"/>
              </a:spcBef>
              <a:buFontTx/>
              <a:buNone/>
              <a:defRPr/>
            </a:pPr>
            <a:r>
              <a:rPr lang="en-GB" altLang="en-US" sz="2800" dirty="0">
                <a:latin typeface="+mn-lt"/>
              </a:rPr>
              <a:t>A grapheme can me made up of a different numbers of letters. For example, ‘</a:t>
            </a:r>
            <a:r>
              <a:rPr lang="en-GB" altLang="en-US" sz="2800" dirty="0" err="1">
                <a:latin typeface="+mn-lt"/>
              </a:rPr>
              <a:t>ai</a:t>
            </a:r>
            <a:r>
              <a:rPr lang="en-GB" altLang="en-US" sz="2800" dirty="0">
                <a:latin typeface="+mn-lt"/>
              </a:rPr>
              <a:t>’ has 2 and ‘ear’ has 3.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290C9F1E-51EB-47FB-87CD-D8A5DD692D42}"/>
              </a:ext>
            </a:extLst>
          </p:cNvPr>
          <p:cNvSpPr>
            <a:spLocks noGrp="1" noChangeArrowheads="1"/>
          </p:cNvSpPr>
          <p:nvPr>
            <p:ph type="title"/>
          </p:nvPr>
        </p:nvSpPr>
        <p:spPr>
          <a:xfrm>
            <a:off x="1098550" y="549275"/>
            <a:ext cx="6870700" cy="973138"/>
          </a:xfrm>
        </p:spPr>
        <p:txBody>
          <a:bodyPr/>
          <a:lstStyle/>
          <a:p>
            <a:pPr eaLnBrk="1" hangingPunct="1"/>
            <a:r>
              <a:rPr lang="en-GB" altLang="en-US" u="sng">
                <a:ln>
                  <a:noFill/>
                </a:ln>
              </a:rPr>
              <a:t>Digraph </a:t>
            </a:r>
          </a:p>
        </p:txBody>
      </p:sp>
      <p:sp>
        <p:nvSpPr>
          <p:cNvPr id="8196" name="Text Box 4">
            <a:extLst>
              <a:ext uri="{FF2B5EF4-FFF2-40B4-BE49-F238E27FC236}">
                <a16:creationId xmlns:a16="http://schemas.microsoft.com/office/drawing/2014/main" id="{10DFC76C-92C2-455A-88FB-A2FDD8204B92}"/>
              </a:ext>
            </a:extLst>
          </p:cNvPr>
          <p:cNvSpPr txBox="1">
            <a:spLocks noChangeArrowheads="1"/>
          </p:cNvSpPr>
          <p:nvPr/>
        </p:nvSpPr>
        <p:spPr bwMode="auto">
          <a:xfrm>
            <a:off x="1155700" y="2419350"/>
            <a:ext cx="6896100" cy="3108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eaLnBrk="1" hangingPunct="1">
              <a:spcBef>
                <a:spcPct val="50000"/>
              </a:spcBef>
              <a:buFontTx/>
              <a:buNone/>
              <a:defRPr/>
            </a:pPr>
            <a:r>
              <a:rPr lang="en-GB" altLang="en-US" sz="2800" dirty="0">
                <a:latin typeface="+mn-lt"/>
              </a:rPr>
              <a:t>Two letters together that make one sound. </a:t>
            </a:r>
          </a:p>
          <a:p>
            <a:pPr eaLnBrk="1" hangingPunct="1">
              <a:spcBef>
                <a:spcPct val="50000"/>
              </a:spcBef>
              <a:buFontTx/>
              <a:buNone/>
              <a:defRPr/>
            </a:pPr>
            <a:r>
              <a:rPr lang="en-GB" altLang="en-US" sz="2800" dirty="0">
                <a:latin typeface="+mn-lt"/>
              </a:rPr>
              <a:t>For example, ‘</a:t>
            </a:r>
            <a:r>
              <a:rPr lang="en-GB" altLang="en-US" sz="2800" dirty="0" err="1">
                <a:latin typeface="+mn-lt"/>
              </a:rPr>
              <a:t>ck</a:t>
            </a:r>
            <a:r>
              <a:rPr lang="en-GB" altLang="en-US" sz="2800" dirty="0">
                <a:latin typeface="+mn-lt"/>
              </a:rPr>
              <a:t>’, ‘</a:t>
            </a:r>
            <a:r>
              <a:rPr lang="en-GB" altLang="en-US" sz="2800" dirty="0" err="1">
                <a:latin typeface="+mn-lt"/>
              </a:rPr>
              <a:t>ee</a:t>
            </a:r>
            <a:r>
              <a:rPr lang="en-GB" altLang="en-US" sz="2800" dirty="0">
                <a:latin typeface="+mn-lt"/>
              </a:rPr>
              <a:t>’ and ‘</a:t>
            </a:r>
            <a:r>
              <a:rPr lang="en-GB" altLang="en-US" sz="2800" dirty="0" err="1">
                <a:latin typeface="+mn-lt"/>
              </a:rPr>
              <a:t>ar</a:t>
            </a:r>
            <a:r>
              <a:rPr lang="en-GB" altLang="en-US" sz="2800" dirty="0">
                <a:latin typeface="+mn-lt"/>
              </a:rPr>
              <a:t>’.</a:t>
            </a:r>
          </a:p>
          <a:p>
            <a:pPr eaLnBrk="1" hangingPunct="1">
              <a:spcBef>
                <a:spcPct val="50000"/>
              </a:spcBef>
              <a:buFontTx/>
              <a:buNone/>
              <a:defRPr/>
            </a:pPr>
            <a:endParaRPr lang="en-GB" altLang="en-US" sz="2800" dirty="0">
              <a:latin typeface="+mn-lt"/>
            </a:endParaRPr>
          </a:p>
          <a:p>
            <a:pPr eaLnBrk="1" hangingPunct="1">
              <a:spcBef>
                <a:spcPct val="50000"/>
              </a:spcBef>
              <a:buFontTx/>
              <a:buNone/>
              <a:defRPr/>
            </a:pPr>
            <a:r>
              <a:rPr lang="en-GB" altLang="en-US" sz="2800" dirty="0">
                <a:latin typeface="+mn-lt"/>
              </a:rPr>
              <a:t>You can have consonant digraphs like ‘</a:t>
            </a:r>
            <a:r>
              <a:rPr lang="en-GB" altLang="en-US" sz="2800" dirty="0" err="1">
                <a:latin typeface="+mn-lt"/>
              </a:rPr>
              <a:t>sh</a:t>
            </a:r>
            <a:r>
              <a:rPr lang="en-GB" altLang="en-US" sz="2800" dirty="0">
                <a:latin typeface="+mn-lt"/>
              </a:rPr>
              <a:t>’ or ‘</a:t>
            </a:r>
            <a:r>
              <a:rPr lang="en-GB" altLang="en-US" sz="2800" dirty="0" err="1">
                <a:latin typeface="+mn-lt"/>
              </a:rPr>
              <a:t>ch</a:t>
            </a:r>
            <a:r>
              <a:rPr lang="en-GB" altLang="en-US" sz="2800" dirty="0">
                <a:latin typeface="+mn-lt"/>
              </a:rPr>
              <a:t>’</a:t>
            </a:r>
          </a:p>
          <a:p>
            <a:pPr eaLnBrk="1" hangingPunct="1">
              <a:spcBef>
                <a:spcPct val="50000"/>
              </a:spcBef>
              <a:buFontTx/>
              <a:buNone/>
              <a:defRPr/>
            </a:pPr>
            <a:r>
              <a:rPr lang="en-GB" altLang="en-US" sz="2800" dirty="0">
                <a:latin typeface="+mn-lt"/>
              </a:rPr>
              <a:t>You can have vowel digraphs like ‘</a:t>
            </a:r>
            <a:r>
              <a:rPr lang="en-GB" altLang="en-US" sz="2800" dirty="0" err="1">
                <a:latin typeface="+mn-lt"/>
              </a:rPr>
              <a:t>ai</a:t>
            </a:r>
            <a:r>
              <a:rPr lang="en-GB" altLang="en-US" sz="2800" dirty="0">
                <a:latin typeface="+mn-lt"/>
              </a:rPr>
              <a:t>’ or ‘</a:t>
            </a:r>
            <a:r>
              <a:rPr lang="en-GB" altLang="en-US" sz="2800" dirty="0" err="1">
                <a:latin typeface="+mn-lt"/>
              </a:rPr>
              <a:t>oo</a:t>
            </a:r>
            <a:r>
              <a:rPr lang="en-GB" altLang="en-US" sz="2800" dirty="0">
                <a:latin typeface="+mn-lt"/>
              </a:rPr>
              <a:t>’</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a:extLst>
              <a:ext uri="{FF2B5EF4-FFF2-40B4-BE49-F238E27FC236}">
                <a16:creationId xmlns:a16="http://schemas.microsoft.com/office/drawing/2014/main" id="{691B3F8C-34DC-4C9A-8AD9-85CE34057E79}"/>
              </a:ext>
            </a:extLst>
          </p:cNvPr>
          <p:cNvSpPr>
            <a:spLocks noGrp="1" noChangeArrowheads="1"/>
          </p:cNvSpPr>
          <p:nvPr>
            <p:ph type="title"/>
          </p:nvPr>
        </p:nvSpPr>
        <p:spPr>
          <a:xfrm>
            <a:off x="1098550" y="549275"/>
            <a:ext cx="6870700" cy="973138"/>
          </a:xfrm>
        </p:spPr>
        <p:txBody>
          <a:bodyPr/>
          <a:lstStyle/>
          <a:p>
            <a:pPr eaLnBrk="1" hangingPunct="1"/>
            <a:r>
              <a:rPr lang="en-GB" altLang="en-US" u="sng">
                <a:ln>
                  <a:noFill/>
                </a:ln>
              </a:rPr>
              <a:t>Trigraph </a:t>
            </a:r>
          </a:p>
        </p:txBody>
      </p:sp>
      <p:sp>
        <p:nvSpPr>
          <p:cNvPr id="8196" name="Text Box 4">
            <a:extLst>
              <a:ext uri="{FF2B5EF4-FFF2-40B4-BE49-F238E27FC236}">
                <a16:creationId xmlns:a16="http://schemas.microsoft.com/office/drawing/2014/main" id="{633EB0EE-D62A-4BC0-B483-60B26C1748CF}"/>
              </a:ext>
            </a:extLst>
          </p:cNvPr>
          <p:cNvSpPr txBox="1">
            <a:spLocks noChangeArrowheads="1"/>
          </p:cNvSpPr>
          <p:nvPr/>
        </p:nvSpPr>
        <p:spPr bwMode="auto">
          <a:xfrm>
            <a:off x="1098550" y="3068638"/>
            <a:ext cx="6896100" cy="2462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eaLnBrk="1" hangingPunct="1">
              <a:spcBef>
                <a:spcPct val="50000"/>
              </a:spcBef>
              <a:buFontTx/>
              <a:buNone/>
              <a:defRPr/>
            </a:pPr>
            <a:r>
              <a:rPr lang="en-GB" altLang="en-US" sz="2800" dirty="0">
                <a:latin typeface="+mn-lt"/>
              </a:rPr>
              <a:t>Three letters together that make one sound. </a:t>
            </a:r>
          </a:p>
          <a:p>
            <a:pPr eaLnBrk="1" hangingPunct="1">
              <a:spcBef>
                <a:spcPct val="50000"/>
              </a:spcBef>
              <a:buFontTx/>
              <a:buNone/>
              <a:defRPr/>
            </a:pPr>
            <a:r>
              <a:rPr lang="en-GB" altLang="en-US" sz="2800" dirty="0">
                <a:latin typeface="+mn-lt"/>
              </a:rPr>
              <a:t>For example, ‘</a:t>
            </a:r>
            <a:r>
              <a:rPr lang="en-GB" altLang="en-US" sz="2800" dirty="0" err="1">
                <a:latin typeface="+mn-lt"/>
              </a:rPr>
              <a:t>igh</a:t>
            </a:r>
            <a:r>
              <a:rPr lang="en-GB" altLang="en-US" sz="2800" dirty="0">
                <a:latin typeface="+mn-lt"/>
              </a:rPr>
              <a:t>’, ‘ear’ and ‘air’ </a:t>
            </a:r>
          </a:p>
          <a:p>
            <a:pPr eaLnBrk="1" hangingPunct="1">
              <a:spcBef>
                <a:spcPct val="50000"/>
              </a:spcBef>
              <a:buFontTx/>
              <a:buNone/>
              <a:defRPr/>
            </a:pPr>
            <a:endParaRPr lang="en-GB" altLang="en-US" sz="2800" dirty="0">
              <a:latin typeface="+mn-lt"/>
            </a:endParaRPr>
          </a:p>
          <a:p>
            <a:pPr eaLnBrk="1" hangingPunct="1">
              <a:spcBef>
                <a:spcPct val="50000"/>
              </a:spcBef>
              <a:buFontTx/>
              <a:buNone/>
              <a:defRPr/>
            </a:pPr>
            <a:r>
              <a:rPr lang="en-GB" altLang="en-US" sz="2800" dirty="0">
                <a:latin typeface="+mn-lt"/>
              </a:rPr>
              <a:t>These are learnt in phase 3.</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A14DFAA7-724D-4041-97E9-E97AA32C2B9E}"/>
              </a:ext>
            </a:extLst>
          </p:cNvPr>
          <p:cNvSpPr>
            <a:spLocks noGrp="1" noChangeArrowheads="1"/>
          </p:cNvSpPr>
          <p:nvPr>
            <p:ph type="title"/>
          </p:nvPr>
        </p:nvSpPr>
        <p:spPr>
          <a:xfrm>
            <a:off x="1098550" y="549275"/>
            <a:ext cx="6870700" cy="973138"/>
          </a:xfrm>
        </p:spPr>
        <p:txBody>
          <a:bodyPr/>
          <a:lstStyle/>
          <a:p>
            <a:pPr eaLnBrk="1" hangingPunct="1"/>
            <a:r>
              <a:rPr lang="en-GB" altLang="en-US" u="sng">
                <a:ln>
                  <a:noFill/>
                </a:ln>
              </a:rPr>
              <a:t>Split vowel digraph</a:t>
            </a:r>
          </a:p>
        </p:txBody>
      </p:sp>
      <p:sp>
        <p:nvSpPr>
          <p:cNvPr id="8196" name="Text Box 4">
            <a:extLst>
              <a:ext uri="{FF2B5EF4-FFF2-40B4-BE49-F238E27FC236}">
                <a16:creationId xmlns:a16="http://schemas.microsoft.com/office/drawing/2014/main" id="{74346EA2-FC95-493C-989B-010033D5EF13}"/>
              </a:ext>
            </a:extLst>
          </p:cNvPr>
          <p:cNvSpPr txBox="1">
            <a:spLocks noChangeArrowheads="1"/>
          </p:cNvSpPr>
          <p:nvPr/>
        </p:nvSpPr>
        <p:spPr bwMode="auto">
          <a:xfrm>
            <a:off x="1073150" y="2565400"/>
            <a:ext cx="6896100" cy="2892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eaLnBrk="1" hangingPunct="1">
              <a:spcBef>
                <a:spcPct val="50000"/>
              </a:spcBef>
              <a:buFontTx/>
              <a:buNone/>
              <a:defRPr/>
            </a:pPr>
            <a:r>
              <a:rPr lang="en-GB" altLang="en-US" sz="2800" dirty="0">
                <a:latin typeface="+mn-lt"/>
              </a:rPr>
              <a:t>This is when a digraph like ‘</a:t>
            </a:r>
            <a:r>
              <a:rPr lang="en-GB" altLang="en-US" sz="2800" dirty="0" err="1">
                <a:latin typeface="+mn-lt"/>
              </a:rPr>
              <a:t>ie</a:t>
            </a:r>
            <a:r>
              <a:rPr lang="en-GB" altLang="en-US" sz="2800" dirty="0">
                <a:latin typeface="+mn-lt"/>
              </a:rPr>
              <a:t>’ has been split and a consonant has been placed in the middle. </a:t>
            </a:r>
          </a:p>
          <a:p>
            <a:pPr eaLnBrk="1" hangingPunct="1">
              <a:spcBef>
                <a:spcPct val="50000"/>
              </a:spcBef>
              <a:buFontTx/>
              <a:buNone/>
              <a:defRPr/>
            </a:pPr>
            <a:r>
              <a:rPr lang="en-GB" altLang="en-US" sz="2800" dirty="0">
                <a:latin typeface="+mn-lt"/>
              </a:rPr>
              <a:t>It still makes the ‘</a:t>
            </a:r>
            <a:r>
              <a:rPr lang="en-GB" altLang="en-US" sz="2800" dirty="0" err="1">
                <a:latin typeface="+mn-lt"/>
              </a:rPr>
              <a:t>ie</a:t>
            </a:r>
            <a:r>
              <a:rPr lang="en-GB" altLang="en-US" sz="2800" dirty="0">
                <a:latin typeface="+mn-lt"/>
              </a:rPr>
              <a:t>’ phoneme. </a:t>
            </a:r>
          </a:p>
          <a:p>
            <a:pPr eaLnBrk="1" hangingPunct="1">
              <a:spcBef>
                <a:spcPct val="50000"/>
              </a:spcBef>
              <a:buFontTx/>
              <a:buNone/>
              <a:defRPr/>
            </a:pPr>
            <a:endParaRPr lang="en-GB" altLang="en-US" sz="2800" dirty="0">
              <a:latin typeface="+mn-lt"/>
            </a:endParaRPr>
          </a:p>
          <a:p>
            <a:pPr eaLnBrk="1" hangingPunct="1">
              <a:spcBef>
                <a:spcPct val="50000"/>
              </a:spcBef>
              <a:buFontTx/>
              <a:buNone/>
              <a:defRPr/>
            </a:pPr>
            <a:r>
              <a:rPr lang="en-GB" altLang="en-US" sz="2800" dirty="0">
                <a:latin typeface="+mn-lt"/>
              </a:rPr>
              <a:t>There are 5 to learn: a-e, </a:t>
            </a:r>
            <a:r>
              <a:rPr lang="en-GB" altLang="en-US" sz="2800" dirty="0" err="1">
                <a:latin typeface="+mn-lt"/>
              </a:rPr>
              <a:t>i</a:t>
            </a:r>
            <a:r>
              <a:rPr lang="en-GB" altLang="en-US" sz="2800" dirty="0">
                <a:latin typeface="+mn-lt"/>
              </a:rPr>
              <a:t>-e, e-e, o-e and u-e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id="{FD33309D-2F0B-4CBF-BEC2-58D6092C4DAA}"/>
              </a:ext>
            </a:extLst>
          </p:cNvPr>
          <p:cNvSpPr>
            <a:spLocks noGrp="1" noChangeArrowheads="1"/>
          </p:cNvSpPr>
          <p:nvPr>
            <p:ph type="title"/>
          </p:nvPr>
        </p:nvSpPr>
        <p:spPr>
          <a:xfrm>
            <a:off x="1098550" y="549275"/>
            <a:ext cx="6870700" cy="973138"/>
          </a:xfrm>
        </p:spPr>
        <p:txBody>
          <a:bodyPr/>
          <a:lstStyle/>
          <a:p>
            <a:pPr eaLnBrk="1" hangingPunct="1"/>
            <a:r>
              <a:rPr lang="en-GB" altLang="en-US" u="sng">
                <a:ln>
                  <a:noFill/>
                </a:ln>
              </a:rPr>
              <a:t>Pure sounds</a:t>
            </a:r>
          </a:p>
        </p:txBody>
      </p:sp>
      <p:sp>
        <p:nvSpPr>
          <p:cNvPr id="8196" name="Text Box 4">
            <a:extLst>
              <a:ext uri="{FF2B5EF4-FFF2-40B4-BE49-F238E27FC236}">
                <a16:creationId xmlns:a16="http://schemas.microsoft.com/office/drawing/2014/main" id="{59B7CD91-306A-4470-B1F7-066246892DCD}"/>
              </a:ext>
            </a:extLst>
          </p:cNvPr>
          <p:cNvSpPr txBox="1">
            <a:spLocks noChangeArrowheads="1"/>
          </p:cNvSpPr>
          <p:nvPr/>
        </p:nvSpPr>
        <p:spPr bwMode="auto">
          <a:xfrm>
            <a:off x="1073150" y="2565400"/>
            <a:ext cx="6896100" cy="2676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Comic Sans MS" panose="030F0702030302020204" pitchFamily="66" charset="0"/>
              </a:defRPr>
            </a:lvl1pPr>
            <a:lvl2pPr marL="742950" indent="-285750">
              <a:spcBef>
                <a:spcPct val="20000"/>
              </a:spcBef>
              <a:buChar char="–"/>
              <a:defRPr sz="28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eaLnBrk="1" hangingPunct="1">
              <a:spcBef>
                <a:spcPct val="50000"/>
              </a:spcBef>
              <a:buFontTx/>
              <a:buNone/>
              <a:defRPr/>
            </a:pPr>
            <a:r>
              <a:rPr lang="en-GB" altLang="en-US" sz="2800" dirty="0">
                <a:latin typeface="+mn-lt"/>
              </a:rPr>
              <a:t>Pronouncing the sounds of letters and combination of letters correctly. Avoid the ‘uh’ at the end of the sound. </a:t>
            </a:r>
          </a:p>
          <a:p>
            <a:pPr eaLnBrk="1" hangingPunct="1">
              <a:spcBef>
                <a:spcPct val="50000"/>
              </a:spcBef>
              <a:buFontTx/>
              <a:buNone/>
              <a:defRPr/>
            </a:pPr>
            <a:endParaRPr lang="en-GB" altLang="en-US" sz="2800" dirty="0">
              <a:latin typeface="+mn-lt"/>
            </a:endParaRPr>
          </a:p>
          <a:p>
            <a:pPr eaLnBrk="1" hangingPunct="1">
              <a:spcBef>
                <a:spcPct val="50000"/>
              </a:spcBef>
              <a:buFontTx/>
              <a:buNone/>
              <a:defRPr/>
            </a:pPr>
            <a:r>
              <a:rPr lang="en-GB" altLang="en-US" sz="2800" dirty="0">
                <a:latin typeface="+mn-lt"/>
              </a:rPr>
              <a:t>So, </a:t>
            </a:r>
            <a:r>
              <a:rPr lang="en-GB" altLang="en-US" sz="2800" dirty="0" err="1">
                <a:latin typeface="+mn-lt"/>
              </a:rPr>
              <a:t>mmmm</a:t>
            </a:r>
            <a:r>
              <a:rPr lang="en-GB" altLang="en-US" sz="2800" dirty="0">
                <a:latin typeface="+mn-lt"/>
              </a:rPr>
              <a:t> not ‘</a:t>
            </a:r>
            <a:r>
              <a:rPr lang="en-GB" altLang="en-US" sz="2800" dirty="0" err="1">
                <a:latin typeface="+mn-lt"/>
              </a:rPr>
              <a:t>muh</a:t>
            </a:r>
            <a:r>
              <a:rPr lang="en-GB" altLang="en-US" sz="2800" dirty="0">
                <a:latin typeface="+mn-lt"/>
              </a:rPr>
              <a:t>’</a:t>
            </a:r>
            <a:endParaRPr lang="en-GB" altLang="en-US" sz="2800" dirty="0">
              <a:solidFill>
                <a:srgbClr val="FF0000"/>
              </a:solidFill>
              <a:latin typeface="+mn-lt"/>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3">
            <a:extLst>
              <a:ext uri="{FF2B5EF4-FFF2-40B4-BE49-F238E27FC236}">
                <a16:creationId xmlns:a16="http://schemas.microsoft.com/office/drawing/2014/main" id="{4560B7EF-5C85-4E18-94CF-ABE10CE58476}"/>
              </a:ext>
            </a:extLst>
          </p:cNvPr>
          <p:cNvSpPr>
            <a:spLocks noGrp="1" noChangeArrowheads="1"/>
          </p:cNvSpPr>
          <p:nvPr>
            <p:ph idx="1"/>
          </p:nvPr>
        </p:nvSpPr>
        <p:spPr>
          <a:xfrm>
            <a:off x="900113" y="908050"/>
            <a:ext cx="7343775" cy="5184775"/>
          </a:xfrm>
        </p:spPr>
        <p:txBody>
          <a:bodyPr rtlCol="0">
            <a:normAutofit lnSpcReduction="10000"/>
          </a:bodyPr>
          <a:lstStyle/>
          <a:p>
            <a:pPr algn="ctr" eaLnBrk="1" fontAlgn="auto" hangingPunct="1">
              <a:buFontTx/>
              <a:buNone/>
              <a:defRPr/>
            </a:pPr>
            <a:r>
              <a:rPr lang="en-GB" altLang="en-US" sz="3600" u="sng" dirty="0">
                <a:solidFill>
                  <a:schemeClr val="tx1">
                    <a:lumMod val="85000"/>
                    <a:lumOff val="15000"/>
                  </a:schemeClr>
                </a:solidFill>
              </a:rPr>
              <a:t>Blending</a:t>
            </a:r>
          </a:p>
          <a:p>
            <a:pPr algn="ctr" eaLnBrk="1" fontAlgn="auto" hangingPunct="1">
              <a:buFontTx/>
              <a:buNone/>
              <a:defRPr/>
            </a:pPr>
            <a:endParaRPr lang="en-GB" altLang="en-US" sz="3600" dirty="0">
              <a:solidFill>
                <a:schemeClr val="tx1">
                  <a:lumMod val="85000"/>
                  <a:lumOff val="15000"/>
                </a:schemeClr>
              </a:solidFill>
            </a:endParaRPr>
          </a:p>
          <a:p>
            <a:pPr marL="0" indent="0" algn="ctr" eaLnBrk="1" fontAlgn="auto" hangingPunct="1">
              <a:buFont typeface="Arial"/>
              <a:buNone/>
              <a:defRPr/>
            </a:pPr>
            <a:endParaRPr lang="en-GB" altLang="en-US" dirty="0">
              <a:solidFill>
                <a:schemeClr val="tx1">
                  <a:lumMod val="85000"/>
                  <a:lumOff val="15000"/>
                </a:schemeClr>
              </a:solidFill>
            </a:endParaRPr>
          </a:p>
          <a:p>
            <a:pPr marL="0" indent="0" algn="ctr" eaLnBrk="1" fontAlgn="auto" hangingPunct="1">
              <a:buFont typeface="Arial"/>
              <a:buNone/>
              <a:defRPr/>
            </a:pPr>
            <a:r>
              <a:rPr lang="en-GB" altLang="en-US" dirty="0">
                <a:solidFill>
                  <a:schemeClr val="tx1">
                    <a:lumMod val="85000"/>
                    <a:lumOff val="15000"/>
                  </a:schemeClr>
                </a:solidFill>
              </a:rPr>
              <a:t>Your child hears a series of sounds and they are able to blend those sounds together to make a whole word. </a:t>
            </a:r>
          </a:p>
          <a:p>
            <a:pPr marL="0" indent="0" algn="ctr" eaLnBrk="1" fontAlgn="auto" hangingPunct="1">
              <a:buFont typeface="Arial"/>
              <a:buNone/>
              <a:defRPr/>
            </a:pPr>
            <a:r>
              <a:rPr lang="en-GB" altLang="en-US" dirty="0">
                <a:solidFill>
                  <a:schemeClr val="tx1">
                    <a:lumMod val="85000"/>
                    <a:lumOff val="15000"/>
                  </a:schemeClr>
                </a:solidFill>
              </a:rPr>
              <a:t>You say</a:t>
            </a:r>
          </a:p>
          <a:p>
            <a:pPr algn="ctr" eaLnBrk="1" fontAlgn="auto" hangingPunct="1">
              <a:buFontTx/>
              <a:buNone/>
              <a:defRPr/>
            </a:pPr>
            <a:r>
              <a:rPr lang="en-GB" altLang="en-US" dirty="0">
                <a:solidFill>
                  <a:schemeClr val="tx1">
                    <a:lumMod val="85000"/>
                    <a:lumOff val="15000"/>
                  </a:schemeClr>
                </a:solidFill>
              </a:rPr>
              <a:t>c-a-t</a:t>
            </a:r>
          </a:p>
          <a:p>
            <a:pPr algn="ctr" eaLnBrk="1" fontAlgn="auto" hangingPunct="1">
              <a:buFontTx/>
              <a:buNone/>
              <a:defRPr/>
            </a:pPr>
            <a:endParaRPr lang="en-GB" altLang="en-US" dirty="0">
              <a:solidFill>
                <a:schemeClr val="tx1">
                  <a:lumMod val="85000"/>
                  <a:lumOff val="15000"/>
                </a:schemeClr>
              </a:solidFill>
            </a:endParaRPr>
          </a:p>
          <a:p>
            <a:pPr eaLnBrk="1" fontAlgn="auto" hangingPunct="1">
              <a:buFontTx/>
              <a:buNone/>
              <a:defRPr/>
            </a:pPr>
            <a:r>
              <a:rPr lang="en-GB" altLang="en-US" dirty="0">
                <a:solidFill>
                  <a:schemeClr val="tx1">
                    <a:lumMod val="85000"/>
                    <a:lumOff val="15000"/>
                  </a:schemeClr>
                </a:solidFill>
              </a:rPr>
              <a:t>    and they ‘blend’ them in the order in which they are written to pronounce the word ‘cat’</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3">
            <a:extLst>
              <a:ext uri="{FF2B5EF4-FFF2-40B4-BE49-F238E27FC236}">
                <a16:creationId xmlns:a16="http://schemas.microsoft.com/office/drawing/2014/main" id="{D847C19B-14DE-4F02-9C82-ABBEE28403D6}"/>
              </a:ext>
            </a:extLst>
          </p:cNvPr>
          <p:cNvSpPr>
            <a:spLocks noGrp="1" noChangeArrowheads="1"/>
          </p:cNvSpPr>
          <p:nvPr>
            <p:ph idx="1"/>
          </p:nvPr>
        </p:nvSpPr>
        <p:spPr>
          <a:xfrm>
            <a:off x="1116013" y="692150"/>
            <a:ext cx="7046912" cy="5040313"/>
          </a:xfrm>
        </p:spPr>
        <p:txBody>
          <a:bodyPr rtlCol="0">
            <a:normAutofit/>
          </a:bodyPr>
          <a:lstStyle/>
          <a:p>
            <a:pPr algn="ctr" eaLnBrk="1" fontAlgn="auto" hangingPunct="1">
              <a:buFontTx/>
              <a:buNone/>
              <a:defRPr/>
            </a:pPr>
            <a:r>
              <a:rPr lang="en-GB" altLang="en-US" sz="4000" u="sng" dirty="0">
                <a:solidFill>
                  <a:schemeClr val="tx1">
                    <a:lumMod val="85000"/>
                    <a:lumOff val="15000"/>
                  </a:schemeClr>
                </a:solidFill>
              </a:rPr>
              <a:t>Segmenting</a:t>
            </a:r>
          </a:p>
          <a:p>
            <a:pPr algn="ctr" eaLnBrk="1" fontAlgn="auto" hangingPunct="1">
              <a:buFontTx/>
              <a:buNone/>
              <a:defRPr/>
            </a:pPr>
            <a:endParaRPr lang="en-GB" altLang="en-US" sz="4000" dirty="0">
              <a:solidFill>
                <a:schemeClr val="tx1">
                  <a:lumMod val="85000"/>
                  <a:lumOff val="15000"/>
                </a:schemeClr>
              </a:solidFill>
            </a:endParaRPr>
          </a:p>
          <a:p>
            <a:pPr marL="0" indent="0" eaLnBrk="1" fontAlgn="auto" hangingPunct="1">
              <a:buFont typeface="Arial"/>
              <a:buNone/>
              <a:defRPr/>
            </a:pPr>
            <a:r>
              <a:rPr lang="en-GB" altLang="en-US" dirty="0">
                <a:solidFill>
                  <a:schemeClr val="tx1">
                    <a:lumMod val="85000"/>
                    <a:lumOff val="15000"/>
                  </a:schemeClr>
                </a:solidFill>
              </a:rPr>
              <a:t>The opposite of blending. </a:t>
            </a:r>
          </a:p>
          <a:p>
            <a:pPr marL="0" indent="0" eaLnBrk="1" fontAlgn="auto" hangingPunct="1">
              <a:buFont typeface="Arial"/>
              <a:buNone/>
              <a:defRPr/>
            </a:pPr>
            <a:endParaRPr lang="en-GB" altLang="en-US" dirty="0">
              <a:solidFill>
                <a:schemeClr val="tx1">
                  <a:lumMod val="85000"/>
                  <a:lumOff val="15000"/>
                </a:schemeClr>
              </a:solidFill>
            </a:endParaRPr>
          </a:p>
          <a:p>
            <a:pPr marL="0" indent="0" eaLnBrk="1" fontAlgn="auto" hangingPunct="1">
              <a:buFont typeface="Arial"/>
              <a:buNone/>
              <a:defRPr/>
            </a:pPr>
            <a:r>
              <a:rPr lang="en-GB" altLang="en-US" dirty="0">
                <a:solidFill>
                  <a:schemeClr val="tx1">
                    <a:lumMod val="85000"/>
                    <a:lumOff val="15000"/>
                  </a:schemeClr>
                </a:solidFill>
              </a:rPr>
              <a:t>Children break up the word into it’s component sounds. We use our ‘robot arms’ or ‘phonics fingers’ to count the number of sounds in the word. </a:t>
            </a:r>
          </a:p>
          <a:p>
            <a:pPr marL="0" indent="0" eaLnBrk="1" fontAlgn="auto" hangingPunct="1">
              <a:buFont typeface="Arial"/>
              <a:buNone/>
              <a:defRPr/>
            </a:pPr>
            <a:endParaRPr lang="en-GB" altLang="en-US" dirty="0">
              <a:solidFill>
                <a:schemeClr val="tx1">
                  <a:lumMod val="85000"/>
                  <a:lumOff val="15000"/>
                </a:schemeClr>
              </a:solidFill>
            </a:endParaRPr>
          </a:p>
          <a:p>
            <a:pPr marL="0" indent="0" eaLnBrk="1" fontAlgn="auto" hangingPunct="1">
              <a:buFont typeface="Arial"/>
              <a:buNone/>
              <a:defRPr/>
            </a:pPr>
            <a:r>
              <a:rPr lang="en-GB" altLang="en-US" dirty="0">
                <a:solidFill>
                  <a:schemeClr val="tx1">
                    <a:lumMod val="85000"/>
                    <a:lumOff val="15000"/>
                  </a:schemeClr>
                </a:solidFill>
              </a:rPr>
              <a:t>Used for writing.</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B6FF07C3-579F-4489-804C-7EAE80F06781}"/>
              </a:ext>
            </a:extLst>
          </p:cNvPr>
          <p:cNvSpPr>
            <a:spLocks noGrp="1" noChangeArrowheads="1"/>
          </p:cNvSpPr>
          <p:nvPr>
            <p:ph type="title"/>
          </p:nvPr>
        </p:nvSpPr>
        <p:spPr>
          <a:xfrm>
            <a:off x="1169988" y="981075"/>
            <a:ext cx="6870700" cy="684213"/>
          </a:xfrm>
        </p:spPr>
        <p:txBody>
          <a:bodyPr/>
          <a:lstStyle/>
          <a:p>
            <a:pPr eaLnBrk="1" hangingPunct="1"/>
            <a:r>
              <a:rPr lang="en-GB" altLang="en-US" sz="3600" u="sng">
                <a:ln>
                  <a:noFill/>
                </a:ln>
              </a:rPr>
              <a:t>Decodable words</a:t>
            </a:r>
          </a:p>
        </p:txBody>
      </p:sp>
      <p:sp>
        <p:nvSpPr>
          <p:cNvPr id="13315" name="Rectangle 3">
            <a:extLst>
              <a:ext uri="{FF2B5EF4-FFF2-40B4-BE49-F238E27FC236}">
                <a16:creationId xmlns:a16="http://schemas.microsoft.com/office/drawing/2014/main" id="{1948FD61-B3CE-41F8-8184-6C4D1F707918}"/>
              </a:ext>
            </a:extLst>
          </p:cNvPr>
          <p:cNvSpPr>
            <a:spLocks noGrp="1" noChangeArrowheads="1"/>
          </p:cNvSpPr>
          <p:nvPr>
            <p:ph idx="1"/>
          </p:nvPr>
        </p:nvSpPr>
        <p:spPr>
          <a:xfrm>
            <a:off x="900113" y="2492375"/>
            <a:ext cx="7410450" cy="4073525"/>
          </a:xfrm>
        </p:spPr>
        <p:txBody>
          <a:bodyPr rtlCol="0">
            <a:normAutofit/>
          </a:bodyPr>
          <a:lstStyle/>
          <a:p>
            <a:pPr marL="0" indent="0" eaLnBrk="1" fontAlgn="auto" hangingPunct="1">
              <a:buFont typeface="Arial"/>
              <a:buNone/>
              <a:defRPr/>
            </a:pPr>
            <a:r>
              <a:rPr lang="en-GB" altLang="en-US" dirty="0">
                <a:solidFill>
                  <a:schemeClr val="tx2"/>
                </a:solidFill>
              </a:rPr>
              <a:t>Being able to ‘sound’ out the word into it’s component parts. </a:t>
            </a:r>
          </a:p>
          <a:p>
            <a:pPr eaLnBrk="1" fontAlgn="auto" hangingPunct="1">
              <a:buFont typeface="Arial"/>
              <a:buChar char="•"/>
              <a:defRPr/>
            </a:pPr>
            <a:endParaRPr lang="en-GB" altLang="en-US" dirty="0">
              <a:solidFill>
                <a:schemeClr val="tx2"/>
              </a:solidFill>
            </a:endParaRPr>
          </a:p>
          <a:p>
            <a:pPr eaLnBrk="1" fontAlgn="auto" hangingPunct="1">
              <a:buFont typeface="Arial"/>
              <a:buChar char="•"/>
              <a:defRPr/>
            </a:pPr>
            <a:endParaRPr lang="en-GB" altLang="en-US" sz="3000" dirty="0">
              <a:solidFill>
                <a:schemeClr val="tx2"/>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B87B1A07-C6FF-4E4A-AF5A-EF44D575921E}"/>
              </a:ext>
            </a:extLst>
          </p:cNvPr>
          <p:cNvSpPr>
            <a:spLocks noGrp="1" noChangeArrowheads="1"/>
          </p:cNvSpPr>
          <p:nvPr>
            <p:ph type="title"/>
          </p:nvPr>
        </p:nvSpPr>
        <p:spPr>
          <a:xfrm>
            <a:off x="971550" y="549275"/>
            <a:ext cx="7200900" cy="1189038"/>
          </a:xfrm>
        </p:spPr>
        <p:txBody>
          <a:bodyPr/>
          <a:lstStyle/>
          <a:p>
            <a:pPr eaLnBrk="1" hangingPunct="1"/>
            <a:r>
              <a:rPr lang="en-GB" altLang="en-US" u="sng" dirty="0">
                <a:ln>
                  <a:noFill/>
                </a:ln>
              </a:rPr>
              <a:t>Harder to read words</a:t>
            </a:r>
          </a:p>
        </p:txBody>
      </p:sp>
      <p:sp>
        <p:nvSpPr>
          <p:cNvPr id="31747" name="Rectangle 3">
            <a:extLst>
              <a:ext uri="{FF2B5EF4-FFF2-40B4-BE49-F238E27FC236}">
                <a16:creationId xmlns:a16="http://schemas.microsoft.com/office/drawing/2014/main" id="{9CDDD01C-CE3A-4A7D-A3A1-EC9B43294DBB}"/>
              </a:ext>
            </a:extLst>
          </p:cNvPr>
          <p:cNvSpPr>
            <a:spLocks noGrp="1" noChangeArrowheads="1"/>
          </p:cNvSpPr>
          <p:nvPr>
            <p:ph idx="1"/>
          </p:nvPr>
        </p:nvSpPr>
        <p:spPr>
          <a:xfrm>
            <a:off x="611188" y="2492375"/>
            <a:ext cx="8020050" cy="3832225"/>
          </a:xfrm>
        </p:spPr>
        <p:txBody>
          <a:bodyPr/>
          <a:lstStyle/>
          <a:p>
            <a:pPr marL="0" indent="0" eaLnBrk="1" hangingPunct="1">
              <a:lnSpc>
                <a:spcPct val="90000"/>
              </a:lnSpc>
              <a:buFont typeface="Arial" panose="020B0604020202020204" pitchFamily="34" charset="0"/>
              <a:buNone/>
            </a:pPr>
            <a:r>
              <a:rPr lang="en-GB" altLang="en-US" sz="2800" dirty="0"/>
              <a:t>Words that are not phonetically decodable. </a:t>
            </a:r>
            <a:r>
              <a:rPr lang="en-GB" altLang="en-US" sz="2800" dirty="0" err="1"/>
              <a:t>eg</a:t>
            </a:r>
            <a:r>
              <a:rPr lang="en-GB" altLang="en-US" sz="2800" dirty="0"/>
              <a:t> was, the, I</a:t>
            </a:r>
          </a:p>
          <a:p>
            <a:pPr marL="0" indent="0" eaLnBrk="1" hangingPunct="1">
              <a:lnSpc>
                <a:spcPct val="90000"/>
              </a:lnSpc>
              <a:buFont typeface="Arial" panose="020B0604020202020204" pitchFamily="34" charset="0"/>
              <a:buNone/>
            </a:pPr>
            <a:endParaRPr lang="en-GB" altLang="en-US" sz="2800" dirty="0"/>
          </a:p>
          <a:p>
            <a:pPr marL="0" indent="0" eaLnBrk="1" hangingPunct="1">
              <a:lnSpc>
                <a:spcPct val="90000"/>
              </a:lnSpc>
              <a:buFont typeface="Arial" panose="020B0604020202020204" pitchFamily="34" charset="0"/>
              <a:buNone/>
            </a:pPr>
            <a:r>
              <a:rPr lang="en-GB" altLang="en-US" sz="2800" dirty="0"/>
              <a:t>Children need to learn these words by sight</a:t>
            </a:r>
          </a:p>
          <a:p>
            <a:pPr marL="0" indent="0" eaLnBrk="1" hangingPunct="1">
              <a:lnSpc>
                <a:spcPct val="90000"/>
              </a:lnSpc>
              <a:buFont typeface="Arial" panose="020B0604020202020204" pitchFamily="34" charset="0"/>
              <a:buNone/>
            </a:pPr>
            <a:endParaRPr lang="en-GB" altLang="en-US" sz="2800" dirty="0"/>
          </a:p>
          <a:p>
            <a:pPr marL="0" indent="0" eaLnBrk="1" hangingPunct="1">
              <a:lnSpc>
                <a:spcPct val="90000"/>
              </a:lnSpc>
              <a:buFont typeface="Arial" panose="020B0604020202020204" pitchFamily="34" charset="0"/>
              <a:buNone/>
            </a:pPr>
            <a:r>
              <a:rPr lang="en-GB" altLang="en-US" sz="2800" dirty="0"/>
              <a:t>,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82368C"/>
        </a:solidFill>
        <a:effectLst/>
      </p:bgPr>
    </p:bg>
    <p:spTree>
      <p:nvGrpSpPr>
        <p:cNvPr id="1" name=""/>
        <p:cNvGrpSpPr/>
        <p:nvPr/>
      </p:nvGrpSpPr>
      <p:grpSpPr>
        <a:xfrm>
          <a:off x="0" y="0"/>
          <a:ext cx="0" cy="0"/>
          <a:chOff x="0" y="0"/>
          <a:chExt cx="0" cy="0"/>
        </a:xfrm>
      </p:grpSpPr>
      <p:sp>
        <p:nvSpPr>
          <p:cNvPr id="6" name="Text Placeholder 2">
            <a:extLst>
              <a:ext uri="{FF2B5EF4-FFF2-40B4-BE49-F238E27FC236}">
                <a16:creationId xmlns:a16="http://schemas.microsoft.com/office/drawing/2014/main" id="{FB7E3B1E-BF01-B442-83AB-F184E435CA52}"/>
              </a:ext>
            </a:extLst>
          </p:cNvPr>
          <p:cNvSpPr txBox="1">
            <a:spLocks/>
          </p:cNvSpPr>
          <p:nvPr/>
        </p:nvSpPr>
        <p:spPr>
          <a:xfrm>
            <a:off x="683568" y="1887241"/>
            <a:ext cx="7632848" cy="3557984"/>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defRPr/>
            </a:pPr>
            <a:endParaRPr lang="en-US" sz="4400" dirty="0">
              <a:solidFill>
                <a:schemeClr val="bg1"/>
              </a:solidFill>
            </a:endParaRPr>
          </a:p>
        </p:txBody>
      </p:sp>
      <p:pic>
        <p:nvPicPr>
          <p:cNvPr id="20" name="Picture 19">
            <a:extLst>
              <a:ext uri="{FF2B5EF4-FFF2-40B4-BE49-F238E27FC236}">
                <a16:creationId xmlns:a16="http://schemas.microsoft.com/office/drawing/2014/main" id="{7D1ED7E2-C2AB-EC48-8F6E-AE7C483AAD21}"/>
              </a:ext>
            </a:extLst>
          </p:cNvPr>
          <p:cNvPicPr>
            <a:picLocks noChangeAspect="1"/>
          </p:cNvPicPr>
          <p:nvPr/>
        </p:nvPicPr>
        <p:blipFill rotWithShape="1">
          <a:blip r:embed="rId3">
            <a:extLst>
              <a:ext uri="{28A0092B-C50C-407E-A947-70E740481C1C}">
                <a14:useLocalDpi xmlns:a14="http://schemas.microsoft.com/office/drawing/2010/main" val="0"/>
              </a:ext>
            </a:extLst>
          </a:blip>
          <a:srcRect l="10422" b="11130"/>
          <a:stretch/>
        </p:blipFill>
        <p:spPr>
          <a:xfrm flipH="1">
            <a:off x="0" y="-789125"/>
            <a:ext cx="9144000" cy="7647125"/>
          </a:xfrm>
          <a:prstGeom prst="rect">
            <a:avLst/>
          </a:prstGeom>
        </p:spPr>
      </p:pic>
      <p:pic>
        <p:nvPicPr>
          <p:cNvPr id="22" name="Picture 21" descr="A picture containing shape&#10;&#10;Description automatically generated">
            <a:extLst>
              <a:ext uri="{FF2B5EF4-FFF2-40B4-BE49-F238E27FC236}">
                <a16:creationId xmlns:a16="http://schemas.microsoft.com/office/drawing/2014/main" id="{C341119B-30BA-AE47-91D6-3F015F4F8F2D}"/>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84650" t="90599"/>
          <a:stretch/>
        </p:blipFill>
        <p:spPr>
          <a:xfrm>
            <a:off x="7740352" y="6381328"/>
            <a:ext cx="1403648" cy="483518"/>
          </a:xfrm>
          <a:prstGeom prst="rect">
            <a:avLst/>
          </a:prstGeom>
        </p:spPr>
      </p:pic>
      <p:sp>
        <p:nvSpPr>
          <p:cNvPr id="24" name="TextBox 23">
            <a:extLst>
              <a:ext uri="{FF2B5EF4-FFF2-40B4-BE49-F238E27FC236}">
                <a16:creationId xmlns:a16="http://schemas.microsoft.com/office/drawing/2014/main" id="{2698B27E-7B5A-D847-AAD1-AC067B827982}"/>
              </a:ext>
            </a:extLst>
          </p:cNvPr>
          <p:cNvSpPr txBox="1"/>
          <p:nvPr/>
        </p:nvSpPr>
        <p:spPr>
          <a:xfrm>
            <a:off x="431032" y="2625481"/>
            <a:ext cx="8712968" cy="1077218"/>
          </a:xfrm>
          <a:prstGeom prst="rect">
            <a:avLst/>
          </a:prstGeom>
          <a:noFill/>
        </p:spPr>
        <p:txBody>
          <a:bodyPr wrap="square" rtlCol="0">
            <a:spAutoFit/>
          </a:bodyPr>
          <a:lstStyle/>
          <a:p>
            <a:r>
              <a:rPr lang="en-US" sz="3200" b="1" dirty="0">
                <a:solidFill>
                  <a:srgbClr val="FFF8AA"/>
                </a:solidFill>
              </a:rPr>
              <a:t>Getting all children to </a:t>
            </a:r>
            <a:br>
              <a:rPr lang="en-US" sz="3200" b="1" dirty="0">
                <a:solidFill>
                  <a:srgbClr val="FFF8AA"/>
                </a:solidFill>
              </a:rPr>
            </a:br>
            <a:r>
              <a:rPr lang="en-US" sz="3200" b="1" dirty="0">
                <a:solidFill>
                  <a:srgbClr val="FFF8AA"/>
                </a:solidFill>
              </a:rPr>
              <a:t>read well, quickly.</a:t>
            </a:r>
          </a:p>
        </p:txBody>
      </p:sp>
      <p:pic>
        <p:nvPicPr>
          <p:cNvPr id="25" name="Picture 24">
            <a:extLst>
              <a:ext uri="{FF2B5EF4-FFF2-40B4-BE49-F238E27FC236}">
                <a16:creationId xmlns:a16="http://schemas.microsoft.com/office/drawing/2014/main" id="{160D4848-8238-3C43-BFFE-200E77C003F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3851920" y="4037401"/>
            <a:ext cx="2448316" cy="2092816"/>
          </a:xfrm>
          <a:prstGeom prst="rect">
            <a:avLst/>
          </a:prstGeom>
        </p:spPr>
      </p:pic>
      <p:pic>
        <p:nvPicPr>
          <p:cNvPr id="3" name="Picture 2" descr="A picture containing logo&#10;&#10;Description automatically generated">
            <a:extLst>
              <a:ext uri="{FF2B5EF4-FFF2-40B4-BE49-F238E27FC236}">
                <a16:creationId xmlns:a16="http://schemas.microsoft.com/office/drawing/2014/main" id="{6271DEA8-0745-F441-BF8B-AC816143873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53904" y="692696"/>
            <a:ext cx="5730264" cy="1734158"/>
          </a:xfrm>
          <a:prstGeom prst="rect">
            <a:avLst/>
          </a:prstGeom>
        </p:spPr>
      </p:pic>
    </p:spTree>
    <p:extLst>
      <p:ext uri="{BB962C8B-B14F-4D97-AF65-F5344CB8AC3E}">
        <p14:creationId xmlns:p14="http://schemas.microsoft.com/office/powerpoint/2010/main" val="19938698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What is ELS?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44672" y="1681828"/>
            <a:ext cx="8192988" cy="2954655"/>
          </a:xfrm>
          <a:prstGeom prst="rect">
            <a:avLst/>
          </a:prstGeom>
        </p:spPr>
        <p:txBody>
          <a:bodyPr wrap="square">
            <a:spAutoFit/>
          </a:bodyPr>
          <a:lstStyle/>
          <a:p>
            <a:r>
              <a:rPr lang="en-US" sz="2800" dirty="0"/>
              <a:t>Essential Letters and Sounds (ELS) is our chosen phonics programme</a:t>
            </a:r>
          </a:p>
          <a:p>
            <a:endParaRPr lang="en-US" sz="2800" dirty="0"/>
          </a:p>
          <a:p>
            <a:r>
              <a:rPr lang="en-US" sz="2800" dirty="0"/>
              <a:t>Children will experience the joy of books and language whilst rapidly acquiring the skills they need to become fluent independent readers and writers. </a:t>
            </a:r>
          </a:p>
          <a:p>
            <a:pPr lvl="0"/>
            <a:endParaRPr lang="en-GB" dirty="0">
              <a:solidFill>
                <a:srgbClr val="3E3F3E"/>
              </a:solidFill>
            </a:endParaRPr>
          </a:p>
        </p:txBody>
      </p:sp>
      <p:pic>
        <p:nvPicPr>
          <p:cNvPr id="2" name="Picture 8" descr="A picture containing logo&#10;&#10;Description automatically generated">
            <a:extLst>
              <a:ext uri="{FF2B5EF4-FFF2-40B4-BE49-F238E27FC236}">
                <a16:creationId xmlns:a16="http://schemas.microsoft.com/office/drawing/2014/main" id="{75198651-AAA1-4E81-883A-CFA08CB51621}"/>
              </a:ext>
            </a:extLst>
          </p:cNvPr>
          <p:cNvPicPr>
            <a:picLocks noChangeAspect="1"/>
          </p:cNvPicPr>
          <p:nvPr/>
        </p:nvPicPr>
        <p:blipFill>
          <a:blip r:embed="rId6"/>
          <a:stretch>
            <a:fillRect/>
          </a:stretch>
        </p:blipFill>
        <p:spPr>
          <a:xfrm>
            <a:off x="7032497" y="383928"/>
            <a:ext cx="1724025" cy="581025"/>
          </a:xfrm>
          <a:prstGeom prst="rect">
            <a:avLst/>
          </a:prstGeom>
        </p:spPr>
      </p:pic>
    </p:spTree>
    <p:extLst>
      <p:ext uri="{BB962C8B-B14F-4D97-AF65-F5344CB8AC3E}">
        <p14:creationId xmlns:p14="http://schemas.microsoft.com/office/powerpoint/2010/main" val="38101253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474801" y="1786700"/>
            <a:ext cx="8275800" cy="3293209"/>
          </a:xfrm>
          <a:prstGeom prst="rect">
            <a:avLst/>
          </a:prstGeom>
        </p:spPr>
        <p:txBody>
          <a:bodyPr wrap="square" lIns="91440" tIns="45720" rIns="91440" bIns="45720" anchor="t">
            <a:spAutoFit/>
          </a:bodyPr>
          <a:lstStyle/>
          <a:p>
            <a:pPr marL="457200" indent="-457200">
              <a:buFont typeface="Arial" panose="020B0604020202020204" pitchFamily="34" charset="0"/>
              <a:buChar char="•"/>
            </a:pPr>
            <a:r>
              <a:rPr lang="en-US" sz="2600" dirty="0"/>
              <a:t>We use a simple, consistent approach to  teaching phonics.</a:t>
            </a:r>
          </a:p>
          <a:p>
            <a:pPr marL="457200" indent="-457200">
              <a:buFont typeface="Arial" panose="020B0604020202020204" pitchFamily="34" charset="0"/>
              <a:buChar char="•"/>
            </a:pPr>
            <a:endParaRPr lang="en-US" sz="2600" dirty="0"/>
          </a:p>
          <a:p>
            <a:pPr marL="457200" indent="-457200">
              <a:buFont typeface="Arial" panose="020B0604020202020204" pitchFamily="34" charset="0"/>
              <a:buChar char="•"/>
            </a:pPr>
            <a:r>
              <a:rPr lang="en-US" sz="2600" dirty="0"/>
              <a:t>We have mnemonics and rhymes to support learning and recall</a:t>
            </a:r>
          </a:p>
          <a:p>
            <a:pPr marL="457200" indent="-457200">
              <a:buFont typeface="Arial" panose="020B0604020202020204" pitchFamily="34" charset="0"/>
              <a:buChar char="•"/>
            </a:pPr>
            <a:endParaRPr lang="en-US" sz="2600" dirty="0"/>
          </a:p>
          <a:p>
            <a:pPr marL="457200" indent="-457200">
              <a:buFont typeface="Arial" panose="020B0604020202020204" pitchFamily="34" charset="0"/>
              <a:buChar char="•"/>
            </a:pPr>
            <a:r>
              <a:rPr lang="en-US" sz="2600" dirty="0"/>
              <a:t>We teach phonics every single day from the first days of Reception</a:t>
            </a: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spTree>
    <p:extLst>
      <p:ext uri="{BB962C8B-B14F-4D97-AF65-F5344CB8AC3E}">
        <p14:creationId xmlns:p14="http://schemas.microsoft.com/office/powerpoint/2010/main" val="2511506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74532" y="1899408"/>
            <a:ext cx="8126712" cy="2492990"/>
          </a:xfrm>
          <a:prstGeom prst="rect">
            <a:avLst/>
          </a:prstGeom>
        </p:spPr>
        <p:txBody>
          <a:bodyPr wrap="square" lIns="91440" tIns="45720" rIns="91440" bIns="45720" anchor="t">
            <a:spAutoFit/>
          </a:bodyPr>
          <a:lstStyle/>
          <a:p>
            <a:pPr marL="457200" indent="-457200">
              <a:buFont typeface="Arial" panose="020B0604020202020204" pitchFamily="34" charset="0"/>
              <a:buChar char="•"/>
            </a:pPr>
            <a:r>
              <a:rPr lang="en-US" sz="2600" dirty="0">
                <a:cs typeface="Calibri"/>
              </a:rPr>
              <a:t>Phonics throughout the day to review new sounds &amp; graphemes taught </a:t>
            </a:r>
          </a:p>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r>
              <a:rPr lang="en-US" sz="2600" dirty="0">
                <a:cs typeface="Calibri"/>
              </a:rPr>
              <a:t>Lots of opportunities for oral blending- /c/ /oa/ /t/ </a:t>
            </a:r>
          </a:p>
          <a:p>
            <a:pPr marL="457200" indent="-457200">
              <a:buFont typeface="Arial" panose="020B0604020202020204" pitchFamily="34" charset="0"/>
              <a:buChar char="•"/>
            </a:pPr>
            <a:endParaRPr lang="en-US" sz="2600" dirty="0">
              <a:cs typeface="Calibri"/>
            </a:endParaRPr>
          </a:p>
          <a:p>
            <a:endParaRPr lang="en-US" sz="26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spTree>
    <p:extLst>
      <p:ext uri="{BB962C8B-B14F-4D97-AF65-F5344CB8AC3E}">
        <p14:creationId xmlns:p14="http://schemas.microsoft.com/office/powerpoint/2010/main" val="20656001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39552" y="561839"/>
            <a:ext cx="8208912"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5"/>
          <a:stretch>
            <a:fillRect/>
          </a:stretch>
        </p:blipFill>
        <p:spPr>
          <a:xfrm>
            <a:off x="6947305" y="426525"/>
            <a:ext cx="1724025" cy="581025"/>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6" name="Picture 5">
            <a:extLst>
              <a:ext uri="{FF2B5EF4-FFF2-40B4-BE49-F238E27FC236}">
                <a16:creationId xmlns:a16="http://schemas.microsoft.com/office/drawing/2014/main" id="{685EE0B7-A03F-4770-89EF-4964756FBD1E}"/>
              </a:ext>
            </a:extLst>
          </p:cNvPr>
          <p:cNvPicPr>
            <a:picLocks noChangeAspect="1"/>
          </p:cNvPicPr>
          <p:nvPr/>
        </p:nvPicPr>
        <p:blipFill>
          <a:blip r:embed="rId7"/>
          <a:stretch>
            <a:fillRect/>
          </a:stretch>
        </p:blipFill>
        <p:spPr>
          <a:xfrm>
            <a:off x="1613715" y="1232698"/>
            <a:ext cx="5787605" cy="4296858"/>
          </a:xfrm>
          <a:prstGeom prst="rect">
            <a:avLst/>
          </a:prstGeom>
        </p:spPr>
      </p:pic>
    </p:spTree>
    <p:extLst>
      <p:ext uri="{BB962C8B-B14F-4D97-AF65-F5344CB8AC3E}">
        <p14:creationId xmlns:p14="http://schemas.microsoft.com/office/powerpoint/2010/main" val="2685199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 Placeholder 2">
            <a:extLst>
              <a:ext uri="{FF2B5EF4-FFF2-40B4-BE49-F238E27FC236}">
                <a16:creationId xmlns:a16="http://schemas.microsoft.com/office/drawing/2014/main" id="{C22239B4-484E-C090-1603-0DFCBB82F6F9}"/>
              </a:ext>
            </a:extLst>
          </p:cNvPr>
          <p:cNvSpPr txBox="1">
            <a:spLocks/>
          </p:cNvSpPr>
          <p:nvPr/>
        </p:nvSpPr>
        <p:spPr>
          <a:xfrm>
            <a:off x="539552" y="561839"/>
            <a:ext cx="8208912"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pic>
        <p:nvPicPr>
          <p:cNvPr id="7" name="Picture 6">
            <a:extLst>
              <a:ext uri="{FF2B5EF4-FFF2-40B4-BE49-F238E27FC236}">
                <a16:creationId xmlns:a16="http://schemas.microsoft.com/office/drawing/2014/main" id="{6971EAA0-3E0B-4C88-9911-82722969D07C}"/>
              </a:ext>
            </a:extLst>
          </p:cNvPr>
          <p:cNvPicPr>
            <a:picLocks noChangeAspect="1"/>
          </p:cNvPicPr>
          <p:nvPr/>
        </p:nvPicPr>
        <p:blipFill>
          <a:blip r:embed="rId7"/>
          <a:stretch>
            <a:fillRect/>
          </a:stretch>
        </p:blipFill>
        <p:spPr>
          <a:xfrm>
            <a:off x="1613716" y="1245991"/>
            <a:ext cx="5720920" cy="4221644"/>
          </a:xfrm>
          <a:prstGeom prst="rect">
            <a:avLst/>
          </a:prstGeom>
        </p:spPr>
      </p:pic>
    </p:spTree>
    <p:extLst>
      <p:ext uri="{BB962C8B-B14F-4D97-AF65-F5344CB8AC3E}">
        <p14:creationId xmlns:p14="http://schemas.microsoft.com/office/powerpoint/2010/main" val="2311054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79512" y="129570"/>
            <a:ext cx="8856984" cy="6368028"/>
          </a:xfrm>
          <a:prstGeom prst="rect">
            <a:avLst/>
          </a:prstGeom>
        </p:spPr>
      </p:pic>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sp>
        <p:nvSpPr>
          <p:cNvPr id="17" name="Text Placeholder 2">
            <a:extLst>
              <a:ext uri="{FF2B5EF4-FFF2-40B4-BE49-F238E27FC236}">
                <a16:creationId xmlns:a16="http://schemas.microsoft.com/office/drawing/2014/main" id="{7ED4F94F-8C88-8F52-058B-B5A9B87E1EE6}"/>
              </a:ext>
            </a:extLst>
          </p:cNvPr>
          <p:cNvSpPr txBox="1">
            <a:spLocks/>
          </p:cNvSpPr>
          <p:nvPr/>
        </p:nvSpPr>
        <p:spPr>
          <a:xfrm>
            <a:off x="539552" y="561839"/>
            <a:ext cx="8208912"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pic>
        <p:nvPicPr>
          <p:cNvPr id="6" name="Picture 5">
            <a:extLst>
              <a:ext uri="{FF2B5EF4-FFF2-40B4-BE49-F238E27FC236}">
                <a16:creationId xmlns:a16="http://schemas.microsoft.com/office/drawing/2014/main" id="{4E16CD0D-1812-4BC7-92DC-16BAA061CD03}"/>
              </a:ext>
            </a:extLst>
          </p:cNvPr>
          <p:cNvPicPr>
            <a:picLocks noChangeAspect="1"/>
          </p:cNvPicPr>
          <p:nvPr/>
        </p:nvPicPr>
        <p:blipFill>
          <a:blip r:embed="rId7"/>
          <a:stretch>
            <a:fillRect/>
          </a:stretch>
        </p:blipFill>
        <p:spPr>
          <a:xfrm>
            <a:off x="1828417" y="1447523"/>
            <a:ext cx="5487166" cy="3962953"/>
          </a:xfrm>
          <a:prstGeom prst="rect">
            <a:avLst/>
          </a:prstGeom>
        </p:spPr>
      </p:pic>
    </p:spTree>
    <p:extLst>
      <p:ext uri="{BB962C8B-B14F-4D97-AF65-F5344CB8AC3E}">
        <p14:creationId xmlns:p14="http://schemas.microsoft.com/office/powerpoint/2010/main" val="32839933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79512" y="129570"/>
            <a:ext cx="8856984" cy="6368028"/>
          </a:xfrm>
          <a:prstGeom prst="rect">
            <a:avLst/>
          </a:prstGeom>
        </p:spPr>
      </p:pic>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sp>
        <p:nvSpPr>
          <p:cNvPr id="17" name="Text Placeholder 2">
            <a:extLst>
              <a:ext uri="{FF2B5EF4-FFF2-40B4-BE49-F238E27FC236}">
                <a16:creationId xmlns:a16="http://schemas.microsoft.com/office/drawing/2014/main" id="{7ED4F94F-8C88-8F52-058B-B5A9B87E1EE6}"/>
              </a:ext>
            </a:extLst>
          </p:cNvPr>
          <p:cNvSpPr txBox="1">
            <a:spLocks/>
          </p:cNvSpPr>
          <p:nvPr/>
        </p:nvSpPr>
        <p:spPr>
          <a:xfrm>
            <a:off x="539552" y="561839"/>
            <a:ext cx="8208912"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pic>
        <p:nvPicPr>
          <p:cNvPr id="7" name="Picture 6">
            <a:extLst>
              <a:ext uri="{FF2B5EF4-FFF2-40B4-BE49-F238E27FC236}">
                <a16:creationId xmlns:a16="http://schemas.microsoft.com/office/drawing/2014/main" id="{51570F31-A20F-4FCF-AADF-E2ABC7F4555A}"/>
              </a:ext>
            </a:extLst>
          </p:cNvPr>
          <p:cNvPicPr>
            <a:picLocks noChangeAspect="1"/>
          </p:cNvPicPr>
          <p:nvPr/>
        </p:nvPicPr>
        <p:blipFill>
          <a:blip r:embed="rId7"/>
          <a:stretch>
            <a:fillRect/>
          </a:stretch>
        </p:blipFill>
        <p:spPr>
          <a:xfrm>
            <a:off x="1790312" y="1404655"/>
            <a:ext cx="5563376" cy="4048690"/>
          </a:xfrm>
          <a:prstGeom prst="rect">
            <a:avLst/>
          </a:prstGeom>
        </p:spPr>
      </p:pic>
    </p:spTree>
    <p:extLst>
      <p:ext uri="{BB962C8B-B14F-4D97-AF65-F5344CB8AC3E}">
        <p14:creationId xmlns:p14="http://schemas.microsoft.com/office/powerpoint/2010/main" val="8423105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79512" y="129570"/>
            <a:ext cx="8856984" cy="6368028"/>
          </a:xfrm>
          <a:prstGeom prst="rect">
            <a:avLst/>
          </a:prstGeom>
        </p:spPr>
      </p:pic>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sp>
        <p:nvSpPr>
          <p:cNvPr id="17" name="Text Placeholder 2">
            <a:extLst>
              <a:ext uri="{FF2B5EF4-FFF2-40B4-BE49-F238E27FC236}">
                <a16:creationId xmlns:a16="http://schemas.microsoft.com/office/drawing/2014/main" id="{7ED4F94F-8C88-8F52-058B-B5A9B87E1EE6}"/>
              </a:ext>
            </a:extLst>
          </p:cNvPr>
          <p:cNvSpPr txBox="1">
            <a:spLocks/>
          </p:cNvSpPr>
          <p:nvPr/>
        </p:nvSpPr>
        <p:spPr>
          <a:xfrm>
            <a:off x="539552" y="561839"/>
            <a:ext cx="8208912"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pic>
        <p:nvPicPr>
          <p:cNvPr id="6" name="Picture 5">
            <a:extLst>
              <a:ext uri="{FF2B5EF4-FFF2-40B4-BE49-F238E27FC236}">
                <a16:creationId xmlns:a16="http://schemas.microsoft.com/office/drawing/2014/main" id="{D8EA8C89-BFBF-41B4-B686-8B4DD710696F}"/>
              </a:ext>
            </a:extLst>
          </p:cNvPr>
          <p:cNvPicPr>
            <a:picLocks noChangeAspect="1"/>
          </p:cNvPicPr>
          <p:nvPr/>
        </p:nvPicPr>
        <p:blipFill>
          <a:blip r:embed="rId7"/>
          <a:stretch>
            <a:fillRect/>
          </a:stretch>
        </p:blipFill>
        <p:spPr>
          <a:xfrm>
            <a:off x="1752206" y="1366549"/>
            <a:ext cx="5639587" cy="4124901"/>
          </a:xfrm>
          <a:prstGeom prst="rect">
            <a:avLst/>
          </a:prstGeom>
        </p:spPr>
      </p:pic>
    </p:spTree>
    <p:extLst>
      <p:ext uri="{BB962C8B-B14F-4D97-AF65-F5344CB8AC3E}">
        <p14:creationId xmlns:p14="http://schemas.microsoft.com/office/powerpoint/2010/main" val="5238857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79512" y="129570"/>
            <a:ext cx="8856984" cy="6368028"/>
          </a:xfrm>
          <a:prstGeom prst="rect">
            <a:avLst/>
          </a:prstGeom>
        </p:spPr>
      </p:pic>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sp>
        <p:nvSpPr>
          <p:cNvPr id="17" name="Text Placeholder 2">
            <a:extLst>
              <a:ext uri="{FF2B5EF4-FFF2-40B4-BE49-F238E27FC236}">
                <a16:creationId xmlns:a16="http://schemas.microsoft.com/office/drawing/2014/main" id="{7ED4F94F-8C88-8F52-058B-B5A9B87E1EE6}"/>
              </a:ext>
            </a:extLst>
          </p:cNvPr>
          <p:cNvSpPr txBox="1">
            <a:spLocks/>
          </p:cNvSpPr>
          <p:nvPr/>
        </p:nvSpPr>
        <p:spPr>
          <a:xfrm>
            <a:off x="539552" y="561839"/>
            <a:ext cx="8208912"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pic>
        <p:nvPicPr>
          <p:cNvPr id="7" name="Picture 6">
            <a:extLst>
              <a:ext uri="{FF2B5EF4-FFF2-40B4-BE49-F238E27FC236}">
                <a16:creationId xmlns:a16="http://schemas.microsoft.com/office/drawing/2014/main" id="{43DAE889-528D-46F7-8622-1F6AD50CB421}"/>
              </a:ext>
            </a:extLst>
          </p:cNvPr>
          <p:cNvPicPr>
            <a:picLocks noChangeAspect="1"/>
          </p:cNvPicPr>
          <p:nvPr/>
        </p:nvPicPr>
        <p:blipFill>
          <a:blip r:embed="rId7"/>
          <a:stretch>
            <a:fillRect/>
          </a:stretch>
        </p:blipFill>
        <p:spPr>
          <a:xfrm>
            <a:off x="1847470" y="1385602"/>
            <a:ext cx="5449060" cy="4086795"/>
          </a:xfrm>
          <a:prstGeom prst="rect">
            <a:avLst/>
          </a:prstGeom>
        </p:spPr>
      </p:pic>
    </p:spTree>
    <p:extLst>
      <p:ext uri="{BB962C8B-B14F-4D97-AF65-F5344CB8AC3E}">
        <p14:creationId xmlns:p14="http://schemas.microsoft.com/office/powerpoint/2010/main" val="413944822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79512" y="129570"/>
            <a:ext cx="8856984" cy="6368028"/>
          </a:xfrm>
          <a:prstGeom prst="rect">
            <a:avLst/>
          </a:prstGeom>
        </p:spPr>
      </p:pic>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sp>
        <p:nvSpPr>
          <p:cNvPr id="17" name="Text Placeholder 2">
            <a:extLst>
              <a:ext uri="{FF2B5EF4-FFF2-40B4-BE49-F238E27FC236}">
                <a16:creationId xmlns:a16="http://schemas.microsoft.com/office/drawing/2014/main" id="{7ED4F94F-8C88-8F52-058B-B5A9B87E1EE6}"/>
              </a:ext>
            </a:extLst>
          </p:cNvPr>
          <p:cNvSpPr txBox="1">
            <a:spLocks/>
          </p:cNvSpPr>
          <p:nvPr/>
        </p:nvSpPr>
        <p:spPr>
          <a:xfrm>
            <a:off x="539552" y="561839"/>
            <a:ext cx="8208912"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pic>
        <p:nvPicPr>
          <p:cNvPr id="6" name="Picture 5">
            <a:extLst>
              <a:ext uri="{FF2B5EF4-FFF2-40B4-BE49-F238E27FC236}">
                <a16:creationId xmlns:a16="http://schemas.microsoft.com/office/drawing/2014/main" id="{6D8F5878-53A0-472E-B5B3-B5363C99D71B}"/>
              </a:ext>
            </a:extLst>
          </p:cNvPr>
          <p:cNvPicPr>
            <a:picLocks noChangeAspect="1"/>
          </p:cNvPicPr>
          <p:nvPr/>
        </p:nvPicPr>
        <p:blipFill>
          <a:blip r:embed="rId7"/>
          <a:stretch>
            <a:fillRect/>
          </a:stretch>
        </p:blipFill>
        <p:spPr>
          <a:xfrm>
            <a:off x="1756969" y="1295102"/>
            <a:ext cx="5630061" cy="4267796"/>
          </a:xfrm>
          <a:prstGeom prst="rect">
            <a:avLst/>
          </a:prstGeom>
        </p:spPr>
      </p:pic>
    </p:spTree>
    <p:extLst>
      <p:ext uri="{BB962C8B-B14F-4D97-AF65-F5344CB8AC3E}">
        <p14:creationId xmlns:p14="http://schemas.microsoft.com/office/powerpoint/2010/main" val="12386103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79512" y="129570"/>
            <a:ext cx="8856984" cy="6368028"/>
          </a:xfrm>
          <a:prstGeom prst="rect">
            <a:avLst/>
          </a:prstGeom>
        </p:spPr>
      </p:pic>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sp>
        <p:nvSpPr>
          <p:cNvPr id="17" name="Text Placeholder 2">
            <a:extLst>
              <a:ext uri="{FF2B5EF4-FFF2-40B4-BE49-F238E27FC236}">
                <a16:creationId xmlns:a16="http://schemas.microsoft.com/office/drawing/2014/main" id="{7ED4F94F-8C88-8F52-058B-B5A9B87E1EE6}"/>
              </a:ext>
            </a:extLst>
          </p:cNvPr>
          <p:cNvSpPr txBox="1">
            <a:spLocks/>
          </p:cNvSpPr>
          <p:nvPr/>
        </p:nvSpPr>
        <p:spPr>
          <a:xfrm>
            <a:off x="539552" y="561839"/>
            <a:ext cx="8208912"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pic>
        <p:nvPicPr>
          <p:cNvPr id="7" name="Picture 6">
            <a:extLst>
              <a:ext uri="{FF2B5EF4-FFF2-40B4-BE49-F238E27FC236}">
                <a16:creationId xmlns:a16="http://schemas.microsoft.com/office/drawing/2014/main" id="{B9A11DF6-7A6D-4E56-AA55-FA50B3095756}"/>
              </a:ext>
            </a:extLst>
          </p:cNvPr>
          <p:cNvPicPr>
            <a:picLocks noChangeAspect="1"/>
          </p:cNvPicPr>
          <p:nvPr/>
        </p:nvPicPr>
        <p:blipFill>
          <a:blip r:embed="rId7"/>
          <a:stretch>
            <a:fillRect/>
          </a:stretch>
        </p:blipFill>
        <p:spPr>
          <a:xfrm>
            <a:off x="711735" y="1153600"/>
            <a:ext cx="3896269" cy="2772162"/>
          </a:xfrm>
          <a:prstGeom prst="rect">
            <a:avLst/>
          </a:prstGeom>
        </p:spPr>
      </p:pic>
      <p:pic>
        <p:nvPicPr>
          <p:cNvPr id="8" name="Picture 7">
            <a:extLst>
              <a:ext uri="{FF2B5EF4-FFF2-40B4-BE49-F238E27FC236}">
                <a16:creationId xmlns:a16="http://schemas.microsoft.com/office/drawing/2014/main" id="{F5E63C96-C9B8-4A3D-965F-946B7B917DB3}"/>
              </a:ext>
            </a:extLst>
          </p:cNvPr>
          <p:cNvPicPr>
            <a:picLocks noChangeAspect="1"/>
          </p:cNvPicPr>
          <p:nvPr/>
        </p:nvPicPr>
        <p:blipFill>
          <a:blip r:embed="rId8"/>
          <a:stretch>
            <a:fillRect/>
          </a:stretch>
        </p:blipFill>
        <p:spPr>
          <a:xfrm>
            <a:off x="4608004" y="1938835"/>
            <a:ext cx="2991267" cy="2448267"/>
          </a:xfrm>
          <a:prstGeom prst="rect">
            <a:avLst/>
          </a:prstGeom>
        </p:spPr>
      </p:pic>
    </p:spTree>
    <p:extLst>
      <p:ext uri="{BB962C8B-B14F-4D97-AF65-F5344CB8AC3E}">
        <p14:creationId xmlns:p14="http://schemas.microsoft.com/office/powerpoint/2010/main" val="32226286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79512" y="129570"/>
            <a:ext cx="8856984" cy="6368028"/>
          </a:xfrm>
          <a:prstGeom prst="rect">
            <a:avLst/>
          </a:prstGeom>
        </p:spPr>
      </p:pic>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sp>
        <p:nvSpPr>
          <p:cNvPr id="17" name="Text Placeholder 2">
            <a:extLst>
              <a:ext uri="{FF2B5EF4-FFF2-40B4-BE49-F238E27FC236}">
                <a16:creationId xmlns:a16="http://schemas.microsoft.com/office/drawing/2014/main" id="{7ED4F94F-8C88-8F52-058B-B5A9B87E1EE6}"/>
              </a:ext>
            </a:extLst>
          </p:cNvPr>
          <p:cNvSpPr txBox="1">
            <a:spLocks/>
          </p:cNvSpPr>
          <p:nvPr/>
        </p:nvSpPr>
        <p:spPr>
          <a:xfrm>
            <a:off x="539552" y="561839"/>
            <a:ext cx="8208912"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pic>
        <p:nvPicPr>
          <p:cNvPr id="6" name="Picture 5">
            <a:extLst>
              <a:ext uri="{FF2B5EF4-FFF2-40B4-BE49-F238E27FC236}">
                <a16:creationId xmlns:a16="http://schemas.microsoft.com/office/drawing/2014/main" id="{3151BF50-BF7D-4772-8131-D64006E23B33}"/>
              </a:ext>
            </a:extLst>
          </p:cNvPr>
          <p:cNvPicPr>
            <a:picLocks noChangeAspect="1"/>
          </p:cNvPicPr>
          <p:nvPr/>
        </p:nvPicPr>
        <p:blipFill>
          <a:blip r:embed="rId7"/>
          <a:stretch>
            <a:fillRect/>
          </a:stretch>
        </p:blipFill>
        <p:spPr>
          <a:xfrm>
            <a:off x="1021065" y="1370323"/>
            <a:ext cx="2505425" cy="2743583"/>
          </a:xfrm>
          <a:prstGeom prst="rect">
            <a:avLst/>
          </a:prstGeom>
        </p:spPr>
      </p:pic>
      <p:pic>
        <p:nvPicPr>
          <p:cNvPr id="9" name="Picture 8">
            <a:extLst>
              <a:ext uri="{FF2B5EF4-FFF2-40B4-BE49-F238E27FC236}">
                <a16:creationId xmlns:a16="http://schemas.microsoft.com/office/drawing/2014/main" id="{3A25007E-454A-42D6-BEE0-BC4A909BC11E}"/>
              </a:ext>
            </a:extLst>
          </p:cNvPr>
          <p:cNvPicPr>
            <a:picLocks noChangeAspect="1"/>
          </p:cNvPicPr>
          <p:nvPr/>
        </p:nvPicPr>
        <p:blipFill>
          <a:blip r:embed="rId8"/>
          <a:stretch>
            <a:fillRect/>
          </a:stretch>
        </p:blipFill>
        <p:spPr>
          <a:xfrm>
            <a:off x="4947807" y="2016683"/>
            <a:ext cx="2667372" cy="2152950"/>
          </a:xfrm>
          <a:prstGeom prst="rect">
            <a:avLst/>
          </a:prstGeom>
        </p:spPr>
      </p:pic>
    </p:spTree>
    <p:extLst>
      <p:ext uri="{BB962C8B-B14F-4D97-AF65-F5344CB8AC3E}">
        <p14:creationId xmlns:p14="http://schemas.microsoft.com/office/powerpoint/2010/main" val="193894438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79512" y="129570"/>
            <a:ext cx="8856984" cy="6368028"/>
          </a:xfrm>
          <a:prstGeom prst="rect">
            <a:avLst/>
          </a:prstGeom>
        </p:spPr>
      </p:pic>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sp>
        <p:nvSpPr>
          <p:cNvPr id="17" name="Text Placeholder 2">
            <a:extLst>
              <a:ext uri="{FF2B5EF4-FFF2-40B4-BE49-F238E27FC236}">
                <a16:creationId xmlns:a16="http://schemas.microsoft.com/office/drawing/2014/main" id="{7ED4F94F-8C88-8F52-058B-B5A9B87E1EE6}"/>
              </a:ext>
            </a:extLst>
          </p:cNvPr>
          <p:cNvSpPr txBox="1">
            <a:spLocks/>
          </p:cNvSpPr>
          <p:nvPr/>
        </p:nvSpPr>
        <p:spPr>
          <a:xfrm>
            <a:off x="539552" y="561839"/>
            <a:ext cx="8208912"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pic>
        <p:nvPicPr>
          <p:cNvPr id="7" name="Picture 6">
            <a:extLst>
              <a:ext uri="{FF2B5EF4-FFF2-40B4-BE49-F238E27FC236}">
                <a16:creationId xmlns:a16="http://schemas.microsoft.com/office/drawing/2014/main" id="{409BA324-608B-4E08-93C9-99CD26FF8DE3}"/>
              </a:ext>
            </a:extLst>
          </p:cNvPr>
          <p:cNvPicPr>
            <a:picLocks noChangeAspect="1"/>
          </p:cNvPicPr>
          <p:nvPr/>
        </p:nvPicPr>
        <p:blipFill>
          <a:blip r:embed="rId7"/>
          <a:stretch>
            <a:fillRect/>
          </a:stretch>
        </p:blipFill>
        <p:spPr>
          <a:xfrm>
            <a:off x="1771259" y="1361786"/>
            <a:ext cx="5601482" cy="4134427"/>
          </a:xfrm>
          <a:prstGeom prst="rect">
            <a:avLst/>
          </a:prstGeom>
        </p:spPr>
      </p:pic>
    </p:spTree>
    <p:extLst>
      <p:ext uri="{BB962C8B-B14F-4D97-AF65-F5344CB8AC3E}">
        <p14:creationId xmlns:p14="http://schemas.microsoft.com/office/powerpoint/2010/main" val="243719949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rPr>
              <a:t>ELS Progression</a:t>
            </a:r>
            <a:endParaRPr lang="en-GB" sz="3500" b="1" dirty="0">
              <a:solidFill>
                <a:srgbClr val="82368C"/>
              </a:solidFill>
              <a:effectLst/>
              <a:cs typeface="Calibri"/>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44672" y="1582436"/>
            <a:ext cx="8126712" cy="892552"/>
          </a:xfrm>
          <a:prstGeom prst="rect">
            <a:avLst/>
          </a:prstGeom>
        </p:spPr>
        <p:txBody>
          <a:bodyPr wrap="square" lIns="91440" tIns="45720" rIns="91440" bIns="45720" anchor="t">
            <a:spAutoFit/>
          </a:bodyPr>
          <a:lstStyle/>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endParaRPr lang="en-US" sz="26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9" name="Picture 9" descr="Table&#10;&#10;Description automatically generated">
            <a:extLst>
              <a:ext uri="{FF2B5EF4-FFF2-40B4-BE49-F238E27FC236}">
                <a16:creationId xmlns:a16="http://schemas.microsoft.com/office/drawing/2014/main" id="{A37B81C4-3ABF-4C96-84F3-2F5D23AD85DB}"/>
              </a:ext>
            </a:extLst>
          </p:cNvPr>
          <p:cNvPicPr>
            <a:picLocks noChangeAspect="1"/>
          </p:cNvPicPr>
          <p:nvPr/>
        </p:nvPicPr>
        <p:blipFill>
          <a:blip r:embed="rId7"/>
          <a:stretch>
            <a:fillRect/>
          </a:stretch>
        </p:blipFill>
        <p:spPr>
          <a:xfrm>
            <a:off x="914400" y="1708227"/>
            <a:ext cx="7130616" cy="2745807"/>
          </a:xfrm>
          <a:prstGeom prst="rect">
            <a:avLst/>
          </a:prstGeom>
        </p:spPr>
      </p:pic>
    </p:spTree>
    <p:extLst>
      <p:ext uri="{BB962C8B-B14F-4D97-AF65-F5344CB8AC3E}">
        <p14:creationId xmlns:p14="http://schemas.microsoft.com/office/powerpoint/2010/main" val="233317811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rPr>
              <a:t>ELS Progression</a:t>
            </a:r>
            <a:endParaRPr lang="en-GB" sz="3500" b="1" dirty="0">
              <a:solidFill>
                <a:srgbClr val="82368C"/>
              </a:solidFill>
              <a:effectLst/>
              <a:cs typeface="Calibri"/>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44672" y="1582436"/>
            <a:ext cx="8126712" cy="892552"/>
          </a:xfrm>
          <a:prstGeom prst="rect">
            <a:avLst/>
          </a:prstGeom>
        </p:spPr>
        <p:txBody>
          <a:bodyPr wrap="square" lIns="91440" tIns="45720" rIns="91440" bIns="45720" anchor="t">
            <a:spAutoFit/>
          </a:bodyPr>
          <a:lstStyle/>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endParaRPr lang="en-US" sz="26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6" name="Picture 8" descr="Table&#10;&#10;Description automatically generated">
            <a:extLst>
              <a:ext uri="{FF2B5EF4-FFF2-40B4-BE49-F238E27FC236}">
                <a16:creationId xmlns:a16="http://schemas.microsoft.com/office/drawing/2014/main" id="{EDF3175C-4F2D-40D0-9A02-0E44C582B259}"/>
              </a:ext>
            </a:extLst>
          </p:cNvPr>
          <p:cNvPicPr>
            <a:picLocks noChangeAspect="1"/>
          </p:cNvPicPr>
          <p:nvPr/>
        </p:nvPicPr>
        <p:blipFill>
          <a:blip r:embed="rId7"/>
          <a:stretch>
            <a:fillRect/>
          </a:stretch>
        </p:blipFill>
        <p:spPr>
          <a:xfrm>
            <a:off x="1837319" y="1718270"/>
            <a:ext cx="5440963" cy="3733833"/>
          </a:xfrm>
          <a:prstGeom prst="rect">
            <a:avLst/>
          </a:prstGeom>
        </p:spPr>
      </p:pic>
    </p:spTree>
    <p:extLst>
      <p:ext uri="{BB962C8B-B14F-4D97-AF65-F5344CB8AC3E}">
        <p14:creationId xmlns:p14="http://schemas.microsoft.com/office/powerpoint/2010/main" val="21462659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59479" y="1107503"/>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cs typeface="Calibri"/>
              </a:rPr>
              <a:t>Supporting your child with reading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A8D70C85-8E80-45F6-A802-402488185BD9}"/>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DCABF972-2ED1-4C3D-82C8-094CD51FD7AD}"/>
              </a:ext>
            </a:extLst>
          </p:cNvPr>
          <p:cNvSpPr txBox="1"/>
          <p:nvPr/>
        </p:nvSpPr>
        <p:spPr>
          <a:xfrm>
            <a:off x="459479" y="1988840"/>
            <a:ext cx="8208912" cy="3416320"/>
          </a:xfrm>
          <a:prstGeom prst="rect">
            <a:avLst/>
          </a:prstGeom>
          <a:noFill/>
        </p:spPr>
        <p:txBody>
          <a:bodyPr wrap="square" rtlCol="0">
            <a:spAutoFit/>
          </a:bodyPr>
          <a:lstStyle/>
          <a:p>
            <a:pPr marL="285750" indent="-285750">
              <a:buFont typeface="Arial" panose="020B0604020202020204" pitchFamily="34" charset="0"/>
              <a:buChar char="•"/>
            </a:pPr>
            <a:r>
              <a:rPr lang="en-GB" sz="2400" dirty="0"/>
              <a:t>Only 1 in 3 children are read a bedtime story night</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Reading a bedtime story every night to your child improves their outcomes</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If your child views themselves as a ‘good reader’ when they leave Primary School they are more likely to earn a higher salary in their 40s.</a:t>
            </a:r>
          </a:p>
          <a:p>
            <a:pPr marL="342900" indent="-342900">
              <a:buFont typeface="Arial" panose="020B0604020202020204" pitchFamily="34" charset="0"/>
              <a:buChar char="•"/>
            </a:pPr>
            <a:endParaRPr lang="en-GB" sz="2400" dirty="0"/>
          </a:p>
        </p:txBody>
      </p:sp>
    </p:spTree>
    <p:extLst>
      <p:ext uri="{BB962C8B-B14F-4D97-AF65-F5344CB8AC3E}">
        <p14:creationId xmlns:p14="http://schemas.microsoft.com/office/powerpoint/2010/main" val="66083065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59479" y="1107503"/>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cs typeface="Calibri"/>
              </a:rPr>
              <a:t>Supporting your child with reading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A8D70C85-8E80-45F6-A802-402488185BD9}"/>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DCABF972-2ED1-4C3D-82C8-094CD51FD7AD}"/>
              </a:ext>
            </a:extLst>
          </p:cNvPr>
          <p:cNvSpPr txBox="1"/>
          <p:nvPr/>
        </p:nvSpPr>
        <p:spPr>
          <a:xfrm>
            <a:off x="459479" y="1866304"/>
            <a:ext cx="8208912" cy="4154984"/>
          </a:xfrm>
          <a:prstGeom prst="rect">
            <a:avLst/>
          </a:prstGeom>
          <a:noFill/>
        </p:spPr>
        <p:txBody>
          <a:bodyPr wrap="square" rtlCol="0">
            <a:spAutoFit/>
          </a:bodyPr>
          <a:lstStyle/>
          <a:p>
            <a:pPr marL="285750" indent="-285750">
              <a:buFont typeface="Arial" panose="020B0604020202020204" pitchFamily="34" charset="0"/>
              <a:buChar char="•"/>
            </a:pPr>
            <a:r>
              <a:rPr lang="en-GB" sz="2400" dirty="0"/>
              <a:t>Children are only reading from books that are entirely decodable</a:t>
            </a:r>
          </a:p>
          <a:p>
            <a:pPr marL="285750" indent="-285750">
              <a:buFont typeface="Arial" panose="020B0604020202020204" pitchFamily="34" charset="0"/>
              <a:buChar char="•"/>
            </a:pPr>
            <a:r>
              <a:rPr lang="en-GB" sz="2400" dirty="0"/>
              <a:t>Your child should be able to read their book confidently</a:t>
            </a:r>
          </a:p>
          <a:p>
            <a:pPr marL="285750" indent="-285750">
              <a:buFont typeface="Arial" panose="020B0604020202020204" pitchFamily="34" charset="0"/>
              <a:buChar char="•"/>
            </a:pPr>
            <a:r>
              <a:rPr lang="en-GB" sz="2400" dirty="0"/>
              <a:t>We only use pure sounds when decoding words (no ‘uh’ after the sound)</a:t>
            </a:r>
          </a:p>
          <a:p>
            <a:pPr marL="285750" indent="-285750">
              <a:buFont typeface="Arial" panose="020B0604020202020204" pitchFamily="34" charset="0"/>
              <a:buChar char="•"/>
            </a:pPr>
            <a:r>
              <a:rPr lang="en-GB" sz="2400" dirty="0"/>
              <a:t>We want them to practise reading their book 5 times across the week working on these skills:</a:t>
            </a:r>
          </a:p>
          <a:p>
            <a:r>
              <a:rPr lang="en-GB" sz="2400" dirty="0"/>
              <a:t>	decode</a:t>
            </a:r>
          </a:p>
          <a:p>
            <a:r>
              <a:rPr lang="en-GB" sz="2400" dirty="0"/>
              <a:t>	fluency</a:t>
            </a:r>
          </a:p>
          <a:p>
            <a:r>
              <a:rPr lang="en-GB" sz="2400" dirty="0"/>
              <a:t>	expression</a:t>
            </a:r>
          </a:p>
          <a:p>
            <a:pPr marL="342900" indent="-342900">
              <a:buFont typeface="Arial" panose="020B0604020202020204" pitchFamily="34" charset="0"/>
              <a:buChar char="•"/>
            </a:pPr>
            <a:endParaRPr lang="en-GB" sz="2400" dirty="0"/>
          </a:p>
        </p:txBody>
      </p:sp>
    </p:spTree>
    <p:extLst>
      <p:ext uri="{BB962C8B-B14F-4D97-AF65-F5344CB8AC3E}">
        <p14:creationId xmlns:p14="http://schemas.microsoft.com/office/powerpoint/2010/main" val="282665848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59479" y="1107503"/>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cs typeface="Calibri"/>
              </a:rPr>
              <a:t>Supporting your child with reading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01BD4056-82A9-4356-B3BB-82DA5FF6A713}"/>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50419715-4F25-4AB4-840D-BB85AEDD2465}"/>
              </a:ext>
            </a:extLst>
          </p:cNvPr>
          <p:cNvSpPr txBox="1"/>
          <p:nvPr/>
        </p:nvSpPr>
        <p:spPr>
          <a:xfrm>
            <a:off x="611560" y="2060848"/>
            <a:ext cx="8072961" cy="3046988"/>
          </a:xfrm>
          <a:prstGeom prst="rect">
            <a:avLst/>
          </a:prstGeom>
          <a:noFill/>
        </p:spPr>
        <p:txBody>
          <a:bodyPr wrap="square" rtlCol="0">
            <a:spAutoFit/>
          </a:bodyPr>
          <a:lstStyle/>
          <a:p>
            <a:r>
              <a:rPr lang="en-GB" sz="2400" dirty="0"/>
              <a:t>We want children to create a strong orthographic map. This means that they learn sounds spelt by the letters or groups of letters in each word. </a:t>
            </a:r>
          </a:p>
          <a:p>
            <a:r>
              <a:rPr lang="en-GB" sz="2400" dirty="0"/>
              <a:t>To read fluently, or well, we need a strong orthographic map.</a:t>
            </a:r>
          </a:p>
          <a:p>
            <a:endParaRPr lang="en-GB" sz="2400" dirty="0"/>
          </a:p>
          <a:p>
            <a:r>
              <a:rPr lang="en-GB" sz="2400" dirty="0"/>
              <a:t>To consistently recognise that the &lt;</a:t>
            </a:r>
            <a:r>
              <a:rPr lang="en-GB" sz="2400" dirty="0" err="1"/>
              <a:t>ea</a:t>
            </a:r>
            <a:r>
              <a:rPr lang="en-GB" sz="2400" dirty="0"/>
              <a:t>&gt; in bread spells /e/ we need to read it at least 4 times. This means we need to read the word many times to build fluency for reading. </a:t>
            </a:r>
          </a:p>
        </p:txBody>
      </p:sp>
    </p:spTree>
    <p:extLst>
      <p:ext uri="{BB962C8B-B14F-4D97-AF65-F5344CB8AC3E}">
        <p14:creationId xmlns:p14="http://schemas.microsoft.com/office/powerpoint/2010/main" val="309292212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31365" y="1006862"/>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cs typeface="Calibri"/>
              </a:rPr>
              <a:t>Supporting your child with writing at home</a:t>
            </a:r>
            <a:endParaRPr lang="en-GB" sz="3500" b="1" dirty="0">
              <a:solidFill>
                <a:srgbClr val="82368C"/>
              </a:solidFill>
              <a:effectLst/>
              <a:cs typeface="Calibri"/>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7DC8E71-5AE5-4096-B6A1-50FF415BD57C}"/>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7" name="Picture 6">
            <a:extLst>
              <a:ext uri="{FF2B5EF4-FFF2-40B4-BE49-F238E27FC236}">
                <a16:creationId xmlns:a16="http://schemas.microsoft.com/office/drawing/2014/main" id="{F378CB41-696C-433C-92DC-E6CE7A5F7639}"/>
              </a:ext>
            </a:extLst>
          </p:cNvPr>
          <p:cNvPicPr>
            <a:picLocks noChangeAspect="1"/>
          </p:cNvPicPr>
          <p:nvPr/>
        </p:nvPicPr>
        <p:blipFill>
          <a:blip r:embed="rId7"/>
          <a:stretch>
            <a:fillRect/>
          </a:stretch>
        </p:blipFill>
        <p:spPr>
          <a:xfrm>
            <a:off x="401266" y="1484784"/>
            <a:ext cx="8339012" cy="1035053"/>
          </a:xfrm>
          <a:prstGeom prst="rect">
            <a:avLst/>
          </a:prstGeom>
        </p:spPr>
      </p:pic>
      <p:sp>
        <p:nvSpPr>
          <p:cNvPr id="9" name="TextBox 8">
            <a:extLst>
              <a:ext uri="{FF2B5EF4-FFF2-40B4-BE49-F238E27FC236}">
                <a16:creationId xmlns:a16="http://schemas.microsoft.com/office/drawing/2014/main" id="{967240EB-41D6-4BD3-BD54-C61E7B5CC72C}"/>
              </a:ext>
            </a:extLst>
          </p:cNvPr>
          <p:cNvSpPr txBox="1"/>
          <p:nvPr/>
        </p:nvSpPr>
        <p:spPr>
          <a:xfrm>
            <a:off x="531365" y="2420888"/>
            <a:ext cx="8081270" cy="3046988"/>
          </a:xfrm>
          <a:prstGeom prst="rect">
            <a:avLst/>
          </a:prstGeom>
          <a:noFill/>
        </p:spPr>
        <p:txBody>
          <a:bodyPr wrap="square" rtlCol="0">
            <a:spAutoFit/>
          </a:bodyPr>
          <a:lstStyle/>
          <a:p>
            <a:r>
              <a:rPr lang="en-GB" sz="2400" dirty="0"/>
              <a:t>You can use the spelling sequence with your children at home to support them with their writing.</a:t>
            </a:r>
          </a:p>
          <a:p>
            <a:endParaRPr lang="en-GB" sz="2400" dirty="0"/>
          </a:p>
          <a:p>
            <a:r>
              <a:rPr lang="en-GB" sz="2400" dirty="0"/>
              <a:t>Let’s try this with the word: rain</a:t>
            </a:r>
          </a:p>
          <a:p>
            <a:endParaRPr lang="en-GB" sz="2400" dirty="0"/>
          </a:p>
          <a:p>
            <a:r>
              <a:rPr lang="en-GB" sz="2400" dirty="0"/>
              <a:t>We also practise saying our sentences before we write them to make sure we write the sentence we have planned and to ensure it makes sense!</a:t>
            </a:r>
          </a:p>
        </p:txBody>
      </p:sp>
    </p:spTree>
    <p:extLst>
      <p:ext uri="{BB962C8B-B14F-4D97-AF65-F5344CB8AC3E}">
        <p14:creationId xmlns:p14="http://schemas.microsoft.com/office/powerpoint/2010/main" val="139632043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B87B1A07-C6FF-4E4A-AF5A-EF44D575921E}"/>
              </a:ext>
            </a:extLst>
          </p:cNvPr>
          <p:cNvSpPr>
            <a:spLocks noGrp="1" noChangeArrowheads="1"/>
          </p:cNvSpPr>
          <p:nvPr>
            <p:ph type="title"/>
          </p:nvPr>
        </p:nvSpPr>
        <p:spPr>
          <a:xfrm>
            <a:off x="971550" y="549275"/>
            <a:ext cx="7200900" cy="1189038"/>
          </a:xfrm>
        </p:spPr>
        <p:txBody>
          <a:bodyPr/>
          <a:lstStyle/>
          <a:p>
            <a:pPr eaLnBrk="1" hangingPunct="1"/>
            <a:r>
              <a:rPr lang="en-GB" altLang="en-US" u="sng" dirty="0">
                <a:ln>
                  <a:noFill/>
                </a:ln>
              </a:rPr>
              <a:t>Reading at Home</a:t>
            </a:r>
          </a:p>
        </p:txBody>
      </p:sp>
      <p:sp>
        <p:nvSpPr>
          <p:cNvPr id="31747" name="Rectangle 3">
            <a:extLst>
              <a:ext uri="{FF2B5EF4-FFF2-40B4-BE49-F238E27FC236}">
                <a16:creationId xmlns:a16="http://schemas.microsoft.com/office/drawing/2014/main" id="{9CDDD01C-CE3A-4A7D-A3A1-EC9B43294DBB}"/>
              </a:ext>
            </a:extLst>
          </p:cNvPr>
          <p:cNvSpPr>
            <a:spLocks noGrp="1" noChangeArrowheads="1"/>
          </p:cNvSpPr>
          <p:nvPr>
            <p:ph idx="1"/>
          </p:nvPr>
        </p:nvSpPr>
        <p:spPr>
          <a:xfrm>
            <a:off x="561975" y="2132856"/>
            <a:ext cx="8020050" cy="3832225"/>
          </a:xfrm>
        </p:spPr>
        <p:txBody>
          <a:bodyPr/>
          <a:lstStyle/>
          <a:p>
            <a:pPr>
              <a:lnSpc>
                <a:spcPct val="90000"/>
              </a:lnSpc>
            </a:pPr>
            <a:endParaRPr lang="en-GB" altLang="en-US" sz="2800" dirty="0"/>
          </a:p>
          <a:p>
            <a:pPr>
              <a:lnSpc>
                <a:spcPct val="90000"/>
              </a:lnSpc>
            </a:pPr>
            <a:r>
              <a:rPr lang="en-GB" altLang="en-US" sz="2800" dirty="0"/>
              <a:t>A new book will be issued every Friday in line with the phonics teaching of the week</a:t>
            </a:r>
          </a:p>
          <a:p>
            <a:pPr>
              <a:lnSpc>
                <a:spcPct val="90000"/>
              </a:lnSpc>
            </a:pPr>
            <a:r>
              <a:rPr lang="en-GB" altLang="en-US" sz="2800" dirty="0"/>
              <a:t> An E-book will also be available – details were sent out today via email on how to access these.</a:t>
            </a:r>
          </a:p>
          <a:p>
            <a:pPr>
              <a:lnSpc>
                <a:spcPct val="90000"/>
              </a:lnSpc>
            </a:pPr>
            <a:r>
              <a:rPr lang="en-GB" altLang="en-US" sz="2800" dirty="0"/>
              <a:t>Recommended Reads</a:t>
            </a:r>
          </a:p>
        </p:txBody>
      </p:sp>
    </p:spTree>
    <p:extLst>
      <p:ext uri="{BB962C8B-B14F-4D97-AF65-F5344CB8AC3E}">
        <p14:creationId xmlns:p14="http://schemas.microsoft.com/office/powerpoint/2010/main" val="221286720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B87B1A07-C6FF-4E4A-AF5A-EF44D575921E}"/>
              </a:ext>
            </a:extLst>
          </p:cNvPr>
          <p:cNvSpPr>
            <a:spLocks noGrp="1" noChangeArrowheads="1"/>
          </p:cNvSpPr>
          <p:nvPr>
            <p:ph type="title"/>
          </p:nvPr>
        </p:nvSpPr>
        <p:spPr>
          <a:xfrm>
            <a:off x="971550" y="549275"/>
            <a:ext cx="7200900" cy="1189038"/>
          </a:xfrm>
        </p:spPr>
        <p:txBody>
          <a:bodyPr/>
          <a:lstStyle/>
          <a:p>
            <a:pPr eaLnBrk="1" hangingPunct="1"/>
            <a:r>
              <a:rPr lang="en-GB" altLang="en-US" u="sng" dirty="0">
                <a:ln>
                  <a:noFill/>
                </a:ln>
              </a:rPr>
              <a:t>Information</a:t>
            </a:r>
          </a:p>
        </p:txBody>
      </p:sp>
      <p:sp>
        <p:nvSpPr>
          <p:cNvPr id="31747" name="Rectangle 3">
            <a:extLst>
              <a:ext uri="{FF2B5EF4-FFF2-40B4-BE49-F238E27FC236}">
                <a16:creationId xmlns:a16="http://schemas.microsoft.com/office/drawing/2014/main" id="{9CDDD01C-CE3A-4A7D-A3A1-EC9B43294DBB}"/>
              </a:ext>
            </a:extLst>
          </p:cNvPr>
          <p:cNvSpPr>
            <a:spLocks noGrp="1" noChangeArrowheads="1"/>
          </p:cNvSpPr>
          <p:nvPr>
            <p:ph idx="1"/>
          </p:nvPr>
        </p:nvSpPr>
        <p:spPr>
          <a:xfrm>
            <a:off x="561975" y="2132856"/>
            <a:ext cx="8020050" cy="3832225"/>
          </a:xfrm>
        </p:spPr>
        <p:txBody>
          <a:bodyPr/>
          <a:lstStyle/>
          <a:p>
            <a:pPr marL="0" indent="0">
              <a:lnSpc>
                <a:spcPct val="90000"/>
              </a:lnSpc>
              <a:buNone/>
            </a:pPr>
            <a:endParaRPr lang="en-GB" altLang="en-US" sz="2800" dirty="0"/>
          </a:p>
          <a:p>
            <a:pPr marL="0" indent="0">
              <a:lnSpc>
                <a:spcPct val="90000"/>
              </a:lnSpc>
              <a:buNone/>
            </a:pPr>
            <a:r>
              <a:rPr lang="en-GB" altLang="en-US" sz="2800" dirty="0"/>
              <a:t>Lets take a look at the school website:</a:t>
            </a:r>
          </a:p>
          <a:p>
            <a:pPr marL="0" indent="0">
              <a:lnSpc>
                <a:spcPct val="90000"/>
              </a:lnSpc>
              <a:buNone/>
            </a:pPr>
            <a:endParaRPr lang="en-GB" altLang="en-US" sz="2800" dirty="0"/>
          </a:p>
          <a:p>
            <a:pPr marL="0" indent="0">
              <a:lnSpc>
                <a:spcPct val="90000"/>
              </a:lnSpc>
              <a:buNone/>
            </a:pPr>
            <a:r>
              <a:rPr lang="en-GB" altLang="en-US" sz="2800" dirty="0">
                <a:hlinkClick r:id="rId2"/>
              </a:rPr>
              <a:t>https://www.muskham.notts.sch.uk/</a:t>
            </a:r>
            <a:endParaRPr lang="en-GB" altLang="en-US" sz="2800" dirty="0"/>
          </a:p>
          <a:p>
            <a:pPr marL="0" indent="0">
              <a:lnSpc>
                <a:spcPct val="90000"/>
              </a:lnSpc>
              <a:buNone/>
            </a:pPr>
            <a:endParaRPr lang="en-GB" altLang="en-US" sz="2800" dirty="0"/>
          </a:p>
          <a:p>
            <a:pPr marL="0" indent="0">
              <a:lnSpc>
                <a:spcPct val="90000"/>
              </a:lnSpc>
              <a:buNone/>
            </a:pPr>
            <a:r>
              <a:rPr lang="en-GB" altLang="en-US" sz="2800"/>
              <a:t>Any Questions?</a:t>
            </a:r>
            <a:endParaRPr lang="en-GB" altLang="en-US" sz="2800" dirty="0"/>
          </a:p>
        </p:txBody>
      </p:sp>
    </p:spTree>
    <p:extLst>
      <p:ext uri="{BB962C8B-B14F-4D97-AF65-F5344CB8AC3E}">
        <p14:creationId xmlns:p14="http://schemas.microsoft.com/office/powerpoint/2010/main" val="7934866"/>
      </p:ext>
    </p:extLst>
  </p:cSld>
  <p:clrMapOvr>
    <a:masterClrMapping/>
  </p:clrMapOvr>
</p:sld>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rotWithShape="1">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haredWithUsers xmlns="e868cb8a-b109-4e2e-874d-174bb08e5b59">
      <UserInfo>
        <DisplayName/>
        <AccountId xsi:nil="true"/>
        <AccountType/>
      </UserInfo>
    </SharedWithUsers>
    <MediaLengthInSeconds xmlns="8baa4645-c3f7-4bde-b2ec-1ea085549276" xsi:nil="true"/>
    <_activity xmlns="8baa4645-c3f7-4bde-b2ec-1ea085549276"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CC21FB630D14EC468675BB9757DE1CB4" ma:contentTypeVersion="18" ma:contentTypeDescription="Create a new document." ma:contentTypeScope="" ma:versionID="330198410a309ac54acfa379aed558db">
  <xsd:schema xmlns:xsd="http://www.w3.org/2001/XMLSchema" xmlns:xs="http://www.w3.org/2001/XMLSchema" xmlns:p="http://schemas.microsoft.com/office/2006/metadata/properties" xmlns:ns3="8baa4645-c3f7-4bde-b2ec-1ea085549276" xmlns:ns4="e868cb8a-b109-4e2e-874d-174bb08e5b59" targetNamespace="http://schemas.microsoft.com/office/2006/metadata/properties" ma:root="true" ma:fieldsID="f630c000c1bc78e5a63677720d4ff789" ns3:_="" ns4:_="">
    <xsd:import namespace="8baa4645-c3f7-4bde-b2ec-1ea085549276"/>
    <xsd:import namespace="e868cb8a-b109-4e2e-874d-174bb08e5b59"/>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AutoKeyPoints" minOccurs="0"/>
                <xsd:element ref="ns3:MediaServiceKeyPoints" minOccurs="0"/>
                <xsd:element ref="ns4:SharedWithUsers" minOccurs="0"/>
                <xsd:element ref="ns4:SharedWithDetails" minOccurs="0"/>
                <xsd:element ref="ns4:SharingHintHash" minOccurs="0"/>
                <xsd:element ref="ns3:MediaLengthInSeconds" minOccurs="0"/>
                <xsd:element ref="ns3:MediaServiceGenerationTime" minOccurs="0"/>
                <xsd:element ref="ns3:MediaServiceEventHashCode" minOccurs="0"/>
                <xsd:element ref="ns3:MediaServiceOCR" minOccurs="0"/>
                <xsd:element ref="ns3:MediaServiceLocation" minOccurs="0"/>
                <xsd:element ref="ns3:MediaServiceSearchProperties" minOccurs="0"/>
                <xsd:element ref="ns3:_activity" minOccurs="0"/>
                <xsd:element ref="ns3:MediaServiceObjectDetectorVersions" minOccurs="0"/>
                <xsd:element ref="ns3: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baa4645-c3f7-4bde-b2ec-1ea085549276"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LengthInSeconds" ma:index="17" nillable="true" ma:displayName="Length (seconds)" ma:internalName="MediaLengthInSeconds" ma:readOnly="true">
      <xsd:simpleType>
        <xsd:restriction base="dms:Unknow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MediaServiceLocation" ma:index="21" nillable="true" ma:displayName="Location" ma:internalName="MediaServiceLocation"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_activity" ma:index="23" nillable="true" ma:displayName="_activity" ma:hidden="true" ma:internalName="_activity">
      <xsd:simpleType>
        <xsd:restriction base="dms:Note"/>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ystemTags" ma:index="25"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e868cb8a-b109-4e2e-874d-174bb08e5b59"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SharingHintHash" ma:index="16"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531C47F-31A2-437A-8102-EA1BCFBAB75C}">
  <ds:schemaRefs>
    <ds:schemaRef ds:uri="http://schemas.microsoft.com/sharepoint/v3/contenttype/forms"/>
  </ds:schemaRefs>
</ds:datastoreItem>
</file>

<file path=customXml/itemProps2.xml><?xml version="1.0" encoding="utf-8"?>
<ds:datastoreItem xmlns:ds="http://schemas.openxmlformats.org/officeDocument/2006/customXml" ds:itemID="{EC2AD8AC-BB95-4999-8CC1-95DE38016F70}">
  <ds:schemaRefs>
    <ds:schemaRef ds:uri="http://schemas.microsoft.com/office/2006/documentManagement/types"/>
    <ds:schemaRef ds:uri="e868cb8a-b109-4e2e-874d-174bb08e5b59"/>
    <ds:schemaRef ds:uri="http://schemas.openxmlformats.org/package/2006/metadata/core-properties"/>
    <ds:schemaRef ds:uri="http://purl.org/dc/elements/1.1/"/>
    <ds:schemaRef ds:uri="http://www.w3.org/XML/1998/namespace"/>
    <ds:schemaRef ds:uri="http://purl.org/dc/terms/"/>
    <ds:schemaRef ds:uri="http://purl.org/dc/dcmitype/"/>
    <ds:schemaRef ds:uri="http://schemas.microsoft.com/office/infopath/2007/PartnerControls"/>
    <ds:schemaRef ds:uri="8baa4645-c3f7-4bde-b2ec-1ea085549276"/>
    <ds:schemaRef ds:uri="http://schemas.microsoft.com/office/2006/metadata/properties"/>
  </ds:schemaRefs>
</ds:datastoreItem>
</file>

<file path=customXml/itemProps3.xml><?xml version="1.0" encoding="utf-8"?>
<ds:datastoreItem xmlns:ds="http://schemas.openxmlformats.org/officeDocument/2006/customXml" ds:itemID="{065B3300-868B-4D28-BC38-980B1B8A8DD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baa4645-c3f7-4bde-b2ec-1ea085549276"/>
    <ds:schemaRef ds:uri="e868cb8a-b109-4e2e-874d-174bb08e5b5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13534</TotalTime>
  <Words>2412</Words>
  <Application>Microsoft Office PowerPoint</Application>
  <PresentationFormat>On-screen Show (4:3)</PresentationFormat>
  <Paragraphs>282</Paragraphs>
  <Slides>36</Slides>
  <Notes>20</Notes>
  <HiddenSlides>0</HiddenSlides>
  <MMClips>44</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36</vt:i4>
      </vt:variant>
    </vt:vector>
  </HeadingPairs>
  <TitlesOfParts>
    <vt:vector size="42" baseType="lpstr">
      <vt:lpstr>Arial</vt:lpstr>
      <vt:lpstr>Calibri</vt:lpstr>
      <vt:lpstr>Comic Sans MS</vt:lpstr>
      <vt:lpstr>Garamond</vt:lpstr>
      <vt:lpstr>Office Theme</vt:lpstr>
      <vt:lpstr>Organic</vt:lpstr>
      <vt:lpstr>Muskham Primary School</vt:lpstr>
      <vt:lpstr>What is Phonics?</vt:lpstr>
      <vt:lpstr>Why do we teach phonics?</vt:lpstr>
      <vt:lpstr>Phoneme</vt:lpstr>
      <vt:lpstr>PowerPoint Presentation</vt:lpstr>
      <vt:lpstr>Grapheme</vt:lpstr>
      <vt:lpstr>Digraph </vt:lpstr>
      <vt:lpstr>Trigraph </vt:lpstr>
      <vt:lpstr>Split vowel digraph</vt:lpstr>
      <vt:lpstr>Pure sounds</vt:lpstr>
      <vt:lpstr>PowerPoint Presentation</vt:lpstr>
      <vt:lpstr>PowerPoint Presentation</vt:lpstr>
      <vt:lpstr>Decodable words</vt:lpstr>
      <vt:lpstr>Harder to read words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Reading at Home</vt:lpstr>
      <vt:lpstr>Information</vt:lpstr>
    </vt:vector>
  </TitlesOfParts>
  <Company>Oxford University Press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GODBOLT, Claire</dc:creator>
  <cp:lastModifiedBy>Kavita Tansley</cp:lastModifiedBy>
  <cp:revision>380</cp:revision>
  <dcterms:created xsi:type="dcterms:W3CDTF">2017-12-08T10:29:15Z</dcterms:created>
  <dcterms:modified xsi:type="dcterms:W3CDTF">2025-01-05T13:06:08Z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NewReviewCycle">
    <vt:lpwstr/>
  </property>
  <property fmtid="{D5CDD505-2E9C-101B-9397-08002B2CF9AE}" pid="3" name="MSIP_Label_be5cb09a-2992-49d6-8ac9-5f63e7b1ad2f_Enabled">
    <vt:lpwstr>true</vt:lpwstr>
  </property>
  <property fmtid="{D5CDD505-2E9C-101B-9397-08002B2CF9AE}" pid="4" name="MSIP_Label_be5cb09a-2992-49d6-8ac9-5f63e7b1ad2f_SetDate">
    <vt:lpwstr>2021-07-07T14:53:21Z</vt:lpwstr>
  </property>
  <property fmtid="{D5CDD505-2E9C-101B-9397-08002B2CF9AE}" pid="5" name="MSIP_Label_be5cb09a-2992-49d6-8ac9-5f63e7b1ad2f_Method">
    <vt:lpwstr>Standard</vt:lpwstr>
  </property>
  <property fmtid="{D5CDD505-2E9C-101B-9397-08002B2CF9AE}" pid="6" name="MSIP_Label_be5cb09a-2992-49d6-8ac9-5f63e7b1ad2f_Name">
    <vt:lpwstr>Controlled</vt:lpwstr>
  </property>
  <property fmtid="{D5CDD505-2E9C-101B-9397-08002B2CF9AE}" pid="7" name="MSIP_Label_be5cb09a-2992-49d6-8ac9-5f63e7b1ad2f_SiteId">
    <vt:lpwstr>91761b62-4c45-43f5-9f0e-be8ad9b551ff</vt:lpwstr>
  </property>
  <property fmtid="{D5CDD505-2E9C-101B-9397-08002B2CF9AE}" pid="8" name="MSIP_Label_be5cb09a-2992-49d6-8ac9-5f63e7b1ad2f_ActionId">
    <vt:lpwstr>767e4c4c-b818-4745-bf83-0000e2b5233b</vt:lpwstr>
  </property>
  <property fmtid="{D5CDD505-2E9C-101B-9397-08002B2CF9AE}" pid="9" name="MSIP_Label_be5cb09a-2992-49d6-8ac9-5f63e7b1ad2f_ContentBits">
    <vt:lpwstr>0</vt:lpwstr>
  </property>
  <property fmtid="{D5CDD505-2E9C-101B-9397-08002B2CF9AE}" pid="10" name="ContentTypeId">
    <vt:lpwstr>0x010100CC21FB630D14EC468675BB9757DE1CB4</vt:lpwstr>
  </property>
  <property fmtid="{D5CDD505-2E9C-101B-9397-08002B2CF9AE}" pid="11" name="Order">
    <vt:r8>1888400</vt:r8>
  </property>
  <property fmtid="{D5CDD505-2E9C-101B-9397-08002B2CF9AE}" pid="12" name="ComplianceAssetId">
    <vt:lpwstr/>
  </property>
  <property fmtid="{D5CDD505-2E9C-101B-9397-08002B2CF9AE}" pid="13" name="_ExtendedDescription">
    <vt:lpwstr/>
  </property>
  <property fmtid="{D5CDD505-2E9C-101B-9397-08002B2CF9AE}" pid="14" name="TriggerFlowInfo">
    <vt:lpwstr/>
  </property>
  <property fmtid="{D5CDD505-2E9C-101B-9397-08002B2CF9AE}" pid="15" name="MediaServiceImageTags">
    <vt:lpwstr/>
  </property>
</Properties>
</file>