
<file path=[Content_Types].xml><?xml version="1.0" encoding="utf-8"?>
<Types xmlns="http://schemas.openxmlformats.org/package/2006/content-types">
  <Default Extension="png" ContentType="image/png"/>
  <Default Extension="jpeg" ContentType="image/jpeg"/>
  <Default Extension="m4a" ContentType="audio/mp4"/>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11"/>
  </p:notesMasterIdLst>
  <p:sldIdLst>
    <p:sldId id="256" r:id="rId2"/>
    <p:sldId id="257" r:id="rId3"/>
    <p:sldId id="259" r:id="rId4"/>
    <p:sldId id="277" r:id="rId5"/>
    <p:sldId id="280" r:id="rId6"/>
    <p:sldId id="279" r:id="rId7"/>
    <p:sldId id="278" r:id="rId8"/>
    <p:sldId id="281" r:id="rId9"/>
    <p:sldId id="276" r:id="rId10"/>
  </p:sldIdLst>
  <p:sldSz cx="9144000" cy="6858000" type="screen4x3"/>
  <p:notesSz cx="6858000" cy="9144000"/>
  <p:embeddedFontLst>
    <p:embeddedFont>
      <p:font typeface="Calibri" panose="020F0502020204030204" pitchFamily="34" charset="0"/>
      <p:regular r:id="rId12"/>
      <p:bold r:id="rId13"/>
      <p:italic r:id="rId14"/>
      <p:boldItalic r:id="rId15"/>
    </p:embeddedFont>
    <p:embeddedFont>
      <p:font typeface="Comic Sans MS" panose="030F0702030302020204" pitchFamily="66" charset="0"/>
      <p:regular r:id="rId16"/>
      <p:bold r:id="rId17"/>
      <p:italic r:id="rId18"/>
      <p:boldItalic r:id="rId19"/>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http://customooxmlschemas.google.com/">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go="http://customooxmlschemas.google.com/" r:id="rId31" roundtripDataSignature="AMtx7mia45POd2VLmG5jeF2pM+5V50JJ7A=="/>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holly hamill" initials="hh" lastIdx="1" clrIdx="0">
    <p:extLst>
      <p:ext uri="{19B8F6BF-5375-455C-9EA6-DF929625EA0E}">
        <p15:presenceInfo xmlns:p15="http://schemas.microsoft.com/office/powerpoint/2012/main" userId="holly hamill"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040" autoAdjust="0"/>
    <p:restoredTop sz="57299" autoAdjust="0"/>
  </p:normalViewPr>
  <p:slideViewPr>
    <p:cSldViewPr snapToGrid="0">
      <p:cViewPr varScale="1">
        <p:scale>
          <a:sx n="42" d="100"/>
          <a:sy n="42" d="100"/>
        </p:scale>
        <p:origin x="840" y="42"/>
      </p:cViewPr>
      <p:guideLst/>
    </p:cSldViewPr>
  </p:slideViewPr>
  <p:notesTextViewPr>
    <p:cViewPr>
      <p:scale>
        <a:sx n="75" d="100"/>
        <a:sy n="75"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2.fntdata"/><Relationship Id="rId18" Type="http://schemas.openxmlformats.org/officeDocument/2006/relationships/font" Target="fonts/font7.fntdata"/><Relationship Id="rId3" Type="http://schemas.openxmlformats.org/officeDocument/2006/relationships/slide" Target="slides/slide2.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font" Target="fonts/font1.fntdata"/><Relationship Id="rId17" Type="http://schemas.openxmlformats.org/officeDocument/2006/relationships/font" Target="fonts/font6.fntdata"/><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font" Target="fonts/font5.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32" Type="http://schemas.openxmlformats.org/officeDocument/2006/relationships/commentAuthors" Target="commentAuthors.xml"/><Relationship Id="rId5" Type="http://schemas.openxmlformats.org/officeDocument/2006/relationships/slide" Target="slides/slide4.xml"/><Relationship Id="rId15" Type="http://schemas.openxmlformats.org/officeDocument/2006/relationships/font" Target="fonts/font4.fntdata"/><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font" Target="fonts/font8.fntdata"/><Relationship Id="rId31" Type="http://customschemas.google.com/relationships/presentationmetadata" Target="meta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3.fntdata"/><Relationship Id="rId35"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7200"/>
          </a:xfrm>
          <a:prstGeom prst="rect">
            <a:avLst/>
          </a:prstGeom>
          <a:noFill/>
          <a:ln>
            <a:noFill/>
          </a:ln>
        </p:spPr>
        <p:txBody>
          <a:bodyPr spcFirstLastPara="1" wrap="square" lIns="91425" tIns="45700" rIns="91425" bIns="45700" anchor="t" anchorCtr="0"/>
          <a:lstStyle>
            <a:lvl1pPr marR="0" lvl="0" algn="l" rtl="0">
              <a:lnSpc>
                <a:spcPct val="100000"/>
              </a:lnSpc>
              <a:spcBef>
                <a:spcPts val="0"/>
              </a:spcBef>
              <a:spcAft>
                <a:spcPts val="0"/>
              </a:spcAft>
              <a:buClr>
                <a:schemeClr val="dk1"/>
              </a:buClr>
              <a:buSzPts val="1800"/>
              <a:buFont typeface="Arial"/>
              <a:buNone/>
              <a:defRPr sz="18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chemeClr val="dk1"/>
              </a:buClr>
              <a:buSzPts val="1800"/>
              <a:buFont typeface="Arial"/>
              <a:buNone/>
              <a:defRPr sz="1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chemeClr val="dk1"/>
              </a:buClr>
              <a:buSzPts val="1800"/>
              <a:buFont typeface="Arial"/>
              <a:buNone/>
              <a:defRPr sz="1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chemeClr val="dk1"/>
              </a:buClr>
              <a:buSzPts val="1800"/>
              <a:buFont typeface="Arial"/>
              <a:buNone/>
              <a:defRPr sz="1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chemeClr val="dk1"/>
              </a:buClr>
              <a:buSzPts val="1800"/>
              <a:buFont typeface="Arial"/>
              <a:buNone/>
              <a:defRPr sz="1800" b="0" i="0" u="none" strike="noStrike" cap="none">
                <a:solidFill>
                  <a:schemeClr val="dk1"/>
                </a:solidFill>
                <a:latin typeface="Arial"/>
                <a:ea typeface="Arial"/>
                <a:cs typeface="Arial"/>
                <a:sym typeface="Arial"/>
              </a:defRPr>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4" name="Google Shape;4;n"/>
          <p:cNvSpPr txBox="1">
            <a:spLocks noGrp="1"/>
          </p:cNvSpPr>
          <p:nvPr>
            <p:ph type="dt" idx="10"/>
          </p:nvPr>
        </p:nvSpPr>
        <p:spPr>
          <a:xfrm>
            <a:off x="3884612" y="0"/>
            <a:ext cx="2971800" cy="457200"/>
          </a:xfrm>
          <a:prstGeom prst="rect">
            <a:avLst/>
          </a:prstGeom>
          <a:noFill/>
          <a:ln>
            <a:noFill/>
          </a:ln>
        </p:spPr>
        <p:txBody>
          <a:bodyPr spcFirstLastPara="1" wrap="square" lIns="91425" tIns="45700" rIns="91425" bIns="45700" anchor="t" anchorCtr="0"/>
          <a:lstStyle>
            <a:lvl1pPr marR="0" lvl="0" algn="l" rtl="0">
              <a:lnSpc>
                <a:spcPct val="100000"/>
              </a:lnSpc>
              <a:spcBef>
                <a:spcPts val="0"/>
              </a:spcBef>
              <a:spcAft>
                <a:spcPts val="0"/>
              </a:spcAft>
              <a:buClr>
                <a:schemeClr val="dk1"/>
              </a:buClr>
              <a:buSzPts val="1800"/>
              <a:buFont typeface="Arial"/>
              <a:buNone/>
              <a:defRPr sz="18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chemeClr val="dk1"/>
              </a:buClr>
              <a:buSzPts val="1800"/>
              <a:buFont typeface="Arial"/>
              <a:buNone/>
              <a:defRPr sz="1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chemeClr val="dk1"/>
              </a:buClr>
              <a:buSzPts val="1800"/>
              <a:buFont typeface="Arial"/>
              <a:buNone/>
              <a:defRPr sz="1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chemeClr val="dk1"/>
              </a:buClr>
              <a:buSzPts val="1800"/>
              <a:buFont typeface="Arial"/>
              <a:buNone/>
              <a:defRPr sz="1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chemeClr val="dk1"/>
              </a:buClr>
              <a:buSzPts val="1800"/>
              <a:buFont typeface="Arial"/>
              <a:buNone/>
              <a:defRPr sz="1800" b="0" i="0" u="none" strike="noStrike" cap="none">
                <a:solidFill>
                  <a:schemeClr val="dk1"/>
                </a:solidFill>
                <a:latin typeface="Arial"/>
                <a:ea typeface="Arial"/>
                <a:cs typeface="Arial"/>
                <a:sym typeface="Arial"/>
              </a:defRPr>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5" name="Google Shape;5;n"/>
          <p:cNvSpPr>
            <a:spLocks noGrp="1" noRot="1" noChangeAspect="1"/>
          </p:cNvSpPr>
          <p:nvPr>
            <p:ph type="sldImg" idx="3"/>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lstStyle>
            <a:lvl1pPr marL="457200" marR="0" lvl="0" indent="-228600" algn="l" rtl="0">
              <a:spcBef>
                <a:spcPts val="0"/>
              </a:spcBef>
              <a:spcAft>
                <a:spcPts val="0"/>
              </a:spcAft>
              <a:buSzPts val="1400"/>
              <a:buNone/>
              <a:defRPr sz="1800" b="0" i="0" u="none" strike="noStrike" cap="none"/>
            </a:lvl1pPr>
            <a:lvl2pPr marL="914400" marR="0" lvl="1" indent="-228600" algn="l" rtl="0">
              <a:spcBef>
                <a:spcPts val="0"/>
              </a:spcBef>
              <a:spcAft>
                <a:spcPts val="0"/>
              </a:spcAft>
              <a:buSzPts val="1400"/>
              <a:buNone/>
              <a:defRPr sz="1800" b="0" i="0" u="none" strike="noStrike" cap="none"/>
            </a:lvl2pPr>
            <a:lvl3pPr marL="1371600" marR="0" lvl="2" indent="-228600" algn="l" rtl="0">
              <a:spcBef>
                <a:spcPts val="0"/>
              </a:spcBef>
              <a:spcAft>
                <a:spcPts val="0"/>
              </a:spcAft>
              <a:buSzPts val="1400"/>
              <a:buNone/>
              <a:defRPr sz="1800" b="0" i="0" u="none" strike="noStrike" cap="none"/>
            </a:lvl3pPr>
            <a:lvl4pPr marL="1828800" marR="0" lvl="3" indent="-228600" algn="l" rtl="0">
              <a:spcBef>
                <a:spcPts val="0"/>
              </a:spcBef>
              <a:spcAft>
                <a:spcPts val="0"/>
              </a:spcAft>
              <a:buSzPts val="1400"/>
              <a:buNone/>
              <a:defRPr sz="1800" b="0" i="0" u="none" strike="noStrike" cap="none"/>
            </a:lvl4pPr>
            <a:lvl5pPr marL="2286000" marR="0" lvl="4" indent="-228600" algn="l" rtl="0">
              <a:spcBef>
                <a:spcPts val="0"/>
              </a:spcBef>
              <a:spcAft>
                <a:spcPts val="0"/>
              </a:spcAft>
              <a:buSzPts val="1400"/>
              <a:buNone/>
              <a:defRPr sz="1800" b="0" i="0" u="none" strike="noStrike" cap="none"/>
            </a:lvl5pPr>
            <a:lvl6pPr marL="2743200" marR="0" lvl="5" indent="-228600" algn="l" rtl="0">
              <a:spcBef>
                <a:spcPts val="0"/>
              </a:spcBef>
              <a:spcAft>
                <a:spcPts val="0"/>
              </a:spcAft>
              <a:buSzPts val="1400"/>
              <a:buNone/>
              <a:defRPr sz="1800" b="0" i="0" u="none" strike="noStrike" cap="none"/>
            </a:lvl6pPr>
            <a:lvl7pPr marL="3200400" marR="0" lvl="6" indent="-228600" algn="l" rtl="0">
              <a:spcBef>
                <a:spcPts val="0"/>
              </a:spcBef>
              <a:spcAft>
                <a:spcPts val="0"/>
              </a:spcAft>
              <a:buSzPts val="1400"/>
              <a:buNone/>
              <a:defRPr sz="1800" b="0" i="0" u="none" strike="noStrike" cap="none"/>
            </a:lvl7pPr>
            <a:lvl8pPr marL="3657600" marR="0" lvl="7" indent="-228600" algn="l" rtl="0">
              <a:spcBef>
                <a:spcPts val="0"/>
              </a:spcBef>
              <a:spcAft>
                <a:spcPts val="0"/>
              </a:spcAft>
              <a:buSzPts val="1400"/>
              <a:buNone/>
              <a:defRPr sz="1800" b="0" i="0" u="none" strike="noStrike" cap="none"/>
            </a:lvl8pPr>
            <a:lvl9pPr marL="4114800" marR="0" lvl="8" indent="-228600" algn="l" rtl="0">
              <a:spcBef>
                <a:spcPts val="0"/>
              </a:spcBef>
              <a:spcAft>
                <a:spcPts val="0"/>
              </a:spcAft>
              <a:buSzPts val="1400"/>
              <a:buNone/>
              <a:defRPr sz="1800" b="0" i="0" u="none" strike="noStrike" cap="none"/>
            </a:lvl9pPr>
          </a:lstStyle>
          <a:p>
            <a:endParaRPr/>
          </a:p>
        </p:txBody>
      </p:sp>
      <p:sp>
        <p:nvSpPr>
          <p:cNvPr id="7" name="Google Shape;7;n"/>
          <p:cNvSpPr txBox="1">
            <a:spLocks noGrp="1"/>
          </p:cNvSpPr>
          <p:nvPr>
            <p:ph type="ftr" idx="11"/>
          </p:nvPr>
        </p:nvSpPr>
        <p:spPr>
          <a:xfrm>
            <a:off x="0" y="8685212"/>
            <a:ext cx="2971800" cy="457200"/>
          </a:xfrm>
          <a:prstGeom prst="rect">
            <a:avLst/>
          </a:prstGeom>
          <a:noFill/>
          <a:ln>
            <a:noFill/>
          </a:ln>
        </p:spPr>
        <p:txBody>
          <a:bodyPr spcFirstLastPara="1" wrap="square" lIns="91425" tIns="45700" rIns="91425" bIns="45700" anchor="b" anchorCtr="0"/>
          <a:lstStyle>
            <a:lvl1pPr marR="0" lvl="0" algn="l" rtl="0">
              <a:lnSpc>
                <a:spcPct val="100000"/>
              </a:lnSpc>
              <a:spcBef>
                <a:spcPts val="0"/>
              </a:spcBef>
              <a:spcAft>
                <a:spcPts val="0"/>
              </a:spcAft>
              <a:buClr>
                <a:schemeClr val="dk1"/>
              </a:buClr>
              <a:buSzPts val="1800"/>
              <a:buFont typeface="Arial"/>
              <a:buNone/>
              <a:defRPr sz="18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chemeClr val="dk1"/>
              </a:buClr>
              <a:buSzPts val="1800"/>
              <a:buFont typeface="Arial"/>
              <a:buNone/>
              <a:defRPr sz="1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chemeClr val="dk1"/>
              </a:buClr>
              <a:buSzPts val="1800"/>
              <a:buFont typeface="Arial"/>
              <a:buNone/>
              <a:defRPr sz="1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chemeClr val="dk1"/>
              </a:buClr>
              <a:buSzPts val="1800"/>
              <a:buFont typeface="Arial"/>
              <a:buNone/>
              <a:defRPr sz="1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chemeClr val="dk1"/>
              </a:buClr>
              <a:buSzPts val="1800"/>
              <a:buFont typeface="Arial"/>
              <a:buNone/>
              <a:defRPr sz="1800" b="0" i="0" u="none" strike="noStrike" cap="none">
                <a:solidFill>
                  <a:schemeClr val="dk1"/>
                </a:solidFill>
                <a:latin typeface="Arial"/>
                <a:ea typeface="Arial"/>
                <a:cs typeface="Arial"/>
                <a:sym typeface="Arial"/>
              </a:defRPr>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8" name="Google Shape;8;n"/>
          <p:cNvSpPr txBox="1">
            <a:spLocks noGrp="1"/>
          </p:cNvSpPr>
          <p:nvPr>
            <p:ph type="sldNum" idx="12"/>
          </p:nvPr>
        </p:nvSpPr>
        <p:spPr>
          <a:xfrm>
            <a:off x="3884612" y="8685212"/>
            <a:ext cx="2971800" cy="457200"/>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chemeClr val="dk1"/>
              </a:buClr>
              <a:buSzPts val="1200"/>
              <a:buFont typeface="Arial"/>
              <a:buNone/>
            </a:pPr>
            <a:r>
              <a:rPr lang="en-US" sz="1200" b="0" i="0" u="none" strike="noStrike" cap="none">
                <a:solidFill>
                  <a:schemeClr val="dk1"/>
                </a:solidFill>
                <a:latin typeface="Arial"/>
                <a:ea typeface="Arial"/>
                <a:cs typeface="Arial"/>
                <a:sym typeface="Arial"/>
              </a:rPr>
              <a:t>*</a:t>
            </a:r>
            <a:endParaRPr/>
          </a:p>
        </p:txBody>
      </p:sp>
    </p:spTree>
    <p:extLst>
      <p:ext uri="{BB962C8B-B14F-4D97-AF65-F5344CB8AC3E}">
        <p14:creationId xmlns:p14="http://schemas.microsoft.com/office/powerpoint/2010/main" val="3130376337"/>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4"/>
        <p:cNvGrpSpPr/>
        <p:nvPr/>
      </p:nvGrpSpPr>
      <p:grpSpPr>
        <a:xfrm>
          <a:off x="0" y="0"/>
          <a:ext cx="0" cy="0"/>
          <a:chOff x="0" y="0"/>
          <a:chExt cx="0" cy="0"/>
        </a:xfrm>
      </p:grpSpPr>
      <p:sp>
        <p:nvSpPr>
          <p:cNvPr id="85" name="Google Shape;85;p1: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86" name="Google Shape;86;p1: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68890593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1"/>
        <p:cNvGrpSpPr/>
        <p:nvPr/>
      </p:nvGrpSpPr>
      <p:grpSpPr>
        <a:xfrm>
          <a:off x="0" y="0"/>
          <a:ext cx="0" cy="0"/>
          <a:chOff x="0" y="0"/>
          <a:chExt cx="0" cy="0"/>
        </a:xfrm>
      </p:grpSpPr>
      <p:sp>
        <p:nvSpPr>
          <p:cNvPr id="92" name="Google Shape;92;p2: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r>
              <a:rPr lang="en-US" dirty="0"/>
              <a:t>Briefly discuss before leading on to talk about the curriculum</a:t>
            </a:r>
            <a:endParaRPr dirty="0"/>
          </a:p>
        </p:txBody>
      </p:sp>
      <p:sp>
        <p:nvSpPr>
          <p:cNvPr id="93" name="Google Shape;93;p2: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61249223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9"/>
        <p:cNvGrpSpPr/>
        <p:nvPr/>
      </p:nvGrpSpPr>
      <p:grpSpPr>
        <a:xfrm>
          <a:off x="0" y="0"/>
          <a:ext cx="0" cy="0"/>
          <a:chOff x="0" y="0"/>
          <a:chExt cx="0" cy="0"/>
        </a:xfrm>
      </p:grpSpPr>
      <p:sp>
        <p:nvSpPr>
          <p:cNvPr id="110" name="Google Shape;110;p5: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11" name="Google Shape;111;p5: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GB" dirty="0" smtClean="0"/>
              <a:t>On</a:t>
            </a:r>
            <a:r>
              <a:rPr lang="en-GB" baseline="0" dirty="0" smtClean="0"/>
              <a:t> screen, you can see the school’s curriculum document. This can be accessed via the school webpage. </a:t>
            </a:r>
          </a:p>
          <a:p>
            <a:pPr marL="0" lvl="0" indent="0" algn="l" rtl="0">
              <a:spcBef>
                <a:spcPts val="0"/>
              </a:spcBef>
              <a:spcAft>
                <a:spcPts val="0"/>
              </a:spcAft>
              <a:buNone/>
            </a:pPr>
            <a:r>
              <a:rPr lang="en-GB" baseline="0" dirty="0" smtClean="0"/>
              <a:t>Within the document, you can see how both number and space and measure are covered in Foundation.</a:t>
            </a:r>
            <a:endParaRPr dirty="0"/>
          </a:p>
        </p:txBody>
      </p:sp>
      <p:sp>
        <p:nvSpPr>
          <p:cNvPr id="112" name="Google Shape;112;p5:notes"/>
          <p:cNvSpPr txBox="1">
            <a:spLocks noGrp="1"/>
          </p:cNvSpPr>
          <p:nvPr>
            <p:ph type="sldNum" idx="12"/>
          </p:nvPr>
        </p:nvSpPr>
        <p:spPr>
          <a:xfrm>
            <a:off x="3884612" y="8685212"/>
            <a:ext cx="2971800" cy="457200"/>
          </a:xfrm>
          <a:prstGeom prst="rect">
            <a:avLst/>
          </a:prstGeom>
          <a:noFill/>
          <a:ln>
            <a:noFill/>
          </a:ln>
        </p:spPr>
        <p:txBody>
          <a:bodyPr spcFirstLastPara="1" wrap="square" lIns="91425" tIns="45700" rIns="91425" bIns="45700" anchor="b" anchorCtr="0">
            <a:noAutofit/>
          </a:bodyPr>
          <a:lstStyle/>
          <a:p>
            <a:pPr marL="0" lvl="0" indent="0" algn="l" rtl="0">
              <a:lnSpc>
                <a:spcPct val="100000"/>
              </a:lnSpc>
              <a:spcBef>
                <a:spcPts val="0"/>
              </a:spcBef>
              <a:spcAft>
                <a:spcPts val="0"/>
              </a:spcAft>
              <a:buClr>
                <a:schemeClr val="dk1"/>
              </a:buClr>
              <a:buSzPts val="1800"/>
              <a:buFont typeface="Arial"/>
              <a:buNone/>
            </a:pPr>
            <a:fld id="{00000000-1234-1234-1234-123412341234}" type="slidenum">
              <a:rPr lang="en-US"/>
              <a:t>3</a:t>
            </a:fld>
            <a:endParaRPr/>
          </a:p>
        </p:txBody>
      </p:sp>
    </p:spTree>
    <p:extLst>
      <p:ext uri="{BB962C8B-B14F-4D97-AF65-F5344CB8AC3E}">
        <p14:creationId xmlns:p14="http://schemas.microsoft.com/office/powerpoint/2010/main" val="2999190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9"/>
        <p:cNvGrpSpPr/>
        <p:nvPr/>
      </p:nvGrpSpPr>
      <p:grpSpPr>
        <a:xfrm>
          <a:off x="0" y="0"/>
          <a:ext cx="0" cy="0"/>
          <a:chOff x="0" y="0"/>
          <a:chExt cx="0" cy="0"/>
        </a:xfrm>
      </p:grpSpPr>
      <p:sp>
        <p:nvSpPr>
          <p:cNvPr id="110" name="Google Shape;110;p5: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11" name="Google Shape;111;p5: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sz="1200"/>
              <a:t>So what is the curriculum?</a:t>
            </a:r>
            <a:endParaRPr sz="1200"/>
          </a:p>
          <a:p>
            <a:pPr marL="0" lvl="0" indent="0" algn="l" rtl="0">
              <a:spcBef>
                <a:spcPts val="0"/>
              </a:spcBef>
              <a:spcAft>
                <a:spcPts val="0"/>
              </a:spcAft>
              <a:buNone/>
            </a:pPr>
            <a:endParaRPr sz="1200"/>
          </a:p>
          <a:p>
            <a:pPr marL="0" lvl="0" indent="0" algn="l" rtl="0">
              <a:spcBef>
                <a:spcPts val="0"/>
              </a:spcBef>
              <a:spcAft>
                <a:spcPts val="0"/>
              </a:spcAft>
              <a:buNone/>
            </a:pPr>
            <a:r>
              <a:rPr lang="en-US" sz="1200"/>
              <a:t>Throughout the EYFS there is a wide range of learning opportunities for the children to experience. These areas will all interlink with each other, reinforcing skills, supporting development.</a:t>
            </a:r>
            <a:endParaRPr/>
          </a:p>
        </p:txBody>
      </p:sp>
      <p:sp>
        <p:nvSpPr>
          <p:cNvPr id="112" name="Google Shape;112;p5:notes"/>
          <p:cNvSpPr txBox="1">
            <a:spLocks noGrp="1"/>
          </p:cNvSpPr>
          <p:nvPr>
            <p:ph type="sldNum" idx="12"/>
          </p:nvPr>
        </p:nvSpPr>
        <p:spPr>
          <a:xfrm>
            <a:off x="3884612" y="8685212"/>
            <a:ext cx="2971800" cy="457200"/>
          </a:xfrm>
          <a:prstGeom prst="rect">
            <a:avLst/>
          </a:prstGeom>
          <a:noFill/>
          <a:ln>
            <a:noFill/>
          </a:ln>
        </p:spPr>
        <p:txBody>
          <a:bodyPr spcFirstLastPara="1" wrap="square" lIns="91425" tIns="45700" rIns="91425" bIns="45700" anchor="b" anchorCtr="0">
            <a:noAutofit/>
          </a:bodyPr>
          <a:lstStyle/>
          <a:p>
            <a:pPr marL="0" lvl="0" indent="0" algn="l" rtl="0">
              <a:lnSpc>
                <a:spcPct val="100000"/>
              </a:lnSpc>
              <a:spcBef>
                <a:spcPts val="0"/>
              </a:spcBef>
              <a:spcAft>
                <a:spcPts val="0"/>
              </a:spcAft>
              <a:buClr>
                <a:schemeClr val="dk1"/>
              </a:buClr>
              <a:buSzPts val="1800"/>
              <a:buFont typeface="Arial"/>
              <a:buNone/>
            </a:pPr>
            <a:fld id="{00000000-1234-1234-1234-123412341234}" type="slidenum">
              <a:rPr lang="en-US"/>
              <a:t>4</a:t>
            </a:fld>
            <a:endParaRPr/>
          </a:p>
        </p:txBody>
      </p:sp>
    </p:spTree>
    <p:extLst>
      <p:ext uri="{BB962C8B-B14F-4D97-AF65-F5344CB8AC3E}">
        <p14:creationId xmlns:p14="http://schemas.microsoft.com/office/powerpoint/2010/main" val="237295681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9"/>
        <p:cNvGrpSpPr/>
        <p:nvPr/>
      </p:nvGrpSpPr>
      <p:grpSpPr>
        <a:xfrm>
          <a:off x="0" y="0"/>
          <a:ext cx="0" cy="0"/>
          <a:chOff x="0" y="0"/>
          <a:chExt cx="0" cy="0"/>
        </a:xfrm>
      </p:grpSpPr>
      <p:sp>
        <p:nvSpPr>
          <p:cNvPr id="110" name="Google Shape;110;p5: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11" name="Google Shape;111;p5: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r>
              <a:rPr lang="en-GB" sz="2000" dirty="0" smtClean="0"/>
              <a:t>Children benefit from practical, first hand experiences of moving and interacting with manipulatives to develop mathematical ideas.</a:t>
            </a:r>
          </a:p>
          <a:p>
            <a:r>
              <a:rPr lang="en-GB" sz="2000" dirty="0" smtClean="0"/>
              <a:t>It is important that children have opportunities to engage in both free and structured play with manipulatives.</a:t>
            </a:r>
          </a:p>
          <a:p>
            <a:pPr marL="0" lvl="0" indent="0" algn="l" rtl="0">
              <a:spcBef>
                <a:spcPts val="0"/>
              </a:spcBef>
              <a:spcAft>
                <a:spcPts val="0"/>
              </a:spcAft>
              <a:buNone/>
            </a:pPr>
            <a:endParaRPr sz="2000" dirty="0"/>
          </a:p>
          <a:p>
            <a:pPr marL="0" lvl="0" indent="0" algn="l" rtl="0">
              <a:spcBef>
                <a:spcPts val="0"/>
              </a:spcBef>
              <a:spcAft>
                <a:spcPts val="0"/>
              </a:spcAft>
              <a:buNone/>
            </a:pPr>
            <a:r>
              <a:rPr lang="en-US" sz="2000" dirty="0"/>
              <a:t>Throughout the EYFS there is a wide range of learning opportunities for the children to experience. These areas will all interlink with each other, reinforcing skills, supporting development.</a:t>
            </a:r>
            <a:endParaRPr sz="2000" dirty="0"/>
          </a:p>
        </p:txBody>
      </p:sp>
      <p:sp>
        <p:nvSpPr>
          <p:cNvPr id="112" name="Google Shape;112;p5:notes"/>
          <p:cNvSpPr txBox="1">
            <a:spLocks noGrp="1"/>
          </p:cNvSpPr>
          <p:nvPr>
            <p:ph type="sldNum" idx="12"/>
          </p:nvPr>
        </p:nvSpPr>
        <p:spPr>
          <a:xfrm>
            <a:off x="3884612" y="8685212"/>
            <a:ext cx="2971800" cy="457200"/>
          </a:xfrm>
          <a:prstGeom prst="rect">
            <a:avLst/>
          </a:prstGeom>
          <a:noFill/>
          <a:ln>
            <a:noFill/>
          </a:ln>
        </p:spPr>
        <p:txBody>
          <a:bodyPr spcFirstLastPara="1" wrap="square" lIns="91425" tIns="45700" rIns="91425" bIns="45700" anchor="b" anchorCtr="0">
            <a:noAutofit/>
          </a:bodyPr>
          <a:lstStyle/>
          <a:p>
            <a:pPr marL="0" lvl="0" indent="0" algn="l" rtl="0">
              <a:lnSpc>
                <a:spcPct val="100000"/>
              </a:lnSpc>
              <a:spcBef>
                <a:spcPts val="0"/>
              </a:spcBef>
              <a:spcAft>
                <a:spcPts val="0"/>
              </a:spcAft>
              <a:buClr>
                <a:schemeClr val="dk1"/>
              </a:buClr>
              <a:buSzPts val="1800"/>
              <a:buFont typeface="Arial"/>
              <a:buNone/>
            </a:pPr>
            <a:fld id="{00000000-1234-1234-1234-123412341234}" type="slidenum">
              <a:rPr lang="en-US"/>
              <a:t>5</a:t>
            </a:fld>
            <a:endParaRPr/>
          </a:p>
        </p:txBody>
      </p:sp>
    </p:spTree>
    <p:extLst>
      <p:ext uri="{BB962C8B-B14F-4D97-AF65-F5344CB8AC3E}">
        <p14:creationId xmlns:p14="http://schemas.microsoft.com/office/powerpoint/2010/main" val="53997025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9"/>
        <p:cNvGrpSpPr/>
        <p:nvPr/>
      </p:nvGrpSpPr>
      <p:grpSpPr>
        <a:xfrm>
          <a:off x="0" y="0"/>
          <a:ext cx="0" cy="0"/>
          <a:chOff x="0" y="0"/>
          <a:chExt cx="0" cy="0"/>
        </a:xfrm>
      </p:grpSpPr>
      <p:sp>
        <p:nvSpPr>
          <p:cNvPr id="110" name="Google Shape;110;p5: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11" name="Google Shape;111;p5: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12" name="Google Shape;112;p5:notes"/>
          <p:cNvSpPr txBox="1">
            <a:spLocks noGrp="1"/>
          </p:cNvSpPr>
          <p:nvPr>
            <p:ph type="sldNum" idx="12"/>
          </p:nvPr>
        </p:nvSpPr>
        <p:spPr>
          <a:xfrm>
            <a:off x="3884612" y="8685212"/>
            <a:ext cx="2971800" cy="457200"/>
          </a:xfrm>
          <a:prstGeom prst="rect">
            <a:avLst/>
          </a:prstGeom>
          <a:noFill/>
          <a:ln>
            <a:noFill/>
          </a:ln>
        </p:spPr>
        <p:txBody>
          <a:bodyPr spcFirstLastPara="1" wrap="square" lIns="91425" tIns="45700" rIns="91425" bIns="45700" anchor="b" anchorCtr="0">
            <a:noAutofit/>
          </a:bodyPr>
          <a:lstStyle/>
          <a:p>
            <a:pPr marL="0" lvl="0" indent="0" algn="l" rtl="0">
              <a:lnSpc>
                <a:spcPct val="100000"/>
              </a:lnSpc>
              <a:spcBef>
                <a:spcPts val="0"/>
              </a:spcBef>
              <a:spcAft>
                <a:spcPts val="0"/>
              </a:spcAft>
              <a:buClr>
                <a:schemeClr val="dk1"/>
              </a:buClr>
              <a:buSzPts val="1800"/>
              <a:buFont typeface="Arial"/>
              <a:buNone/>
            </a:pPr>
            <a:fld id="{00000000-1234-1234-1234-123412341234}" type="slidenum">
              <a:rPr lang="en-US"/>
              <a:t>6</a:t>
            </a:fld>
            <a:endParaRPr/>
          </a:p>
        </p:txBody>
      </p:sp>
    </p:spTree>
    <p:extLst>
      <p:ext uri="{BB962C8B-B14F-4D97-AF65-F5344CB8AC3E}">
        <p14:creationId xmlns:p14="http://schemas.microsoft.com/office/powerpoint/2010/main" val="75007406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9"/>
        <p:cNvGrpSpPr/>
        <p:nvPr/>
      </p:nvGrpSpPr>
      <p:grpSpPr>
        <a:xfrm>
          <a:off x="0" y="0"/>
          <a:ext cx="0" cy="0"/>
          <a:chOff x="0" y="0"/>
          <a:chExt cx="0" cy="0"/>
        </a:xfrm>
      </p:grpSpPr>
      <p:sp>
        <p:nvSpPr>
          <p:cNvPr id="110" name="Google Shape;110;p5: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11" name="Google Shape;111;p5: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GB" sz="1200" dirty="0" smtClean="0"/>
              <a:t>We</a:t>
            </a:r>
            <a:r>
              <a:rPr lang="en-GB" sz="1200" baseline="0" dirty="0" smtClean="0"/>
              <a:t> use a range of manipulatives across foundation to support children's mathematical understanding. Providing children with a variety of options allows them to choose resources that support their learning but also allows them to deepen their understanding.</a:t>
            </a:r>
          </a:p>
          <a:p>
            <a:pPr marL="0" lvl="0" indent="0" algn="l" rtl="0">
              <a:spcBef>
                <a:spcPts val="0"/>
              </a:spcBef>
              <a:spcAft>
                <a:spcPts val="0"/>
              </a:spcAft>
              <a:buNone/>
            </a:pPr>
            <a:endParaRPr lang="en-GB" sz="1200" baseline="0" dirty="0" smtClean="0"/>
          </a:p>
          <a:p>
            <a:pPr marL="0" lvl="0" indent="0" algn="l" rtl="0">
              <a:spcBef>
                <a:spcPts val="0"/>
              </a:spcBef>
              <a:spcAft>
                <a:spcPts val="0"/>
              </a:spcAft>
              <a:buNone/>
            </a:pPr>
            <a:r>
              <a:rPr lang="en-GB" sz="1200" baseline="0" dirty="0" smtClean="0"/>
              <a:t>Numicon is one of the most commonly accessed manipulatives. These can be seen on the screen. Each piece of </a:t>
            </a:r>
            <a:r>
              <a:rPr lang="en-GB" sz="1200" baseline="0" dirty="0" err="1" smtClean="0"/>
              <a:t>numicon</a:t>
            </a:r>
            <a:r>
              <a:rPr lang="en-GB" sz="1200" baseline="0" dirty="0" smtClean="0"/>
              <a:t> represents a number 1-10. They can be recognised by their unique colour, shape and size. </a:t>
            </a:r>
          </a:p>
          <a:p>
            <a:pPr marL="0" lvl="0" indent="0" algn="l" rtl="0">
              <a:spcBef>
                <a:spcPts val="0"/>
              </a:spcBef>
              <a:spcAft>
                <a:spcPts val="0"/>
              </a:spcAft>
              <a:buNone/>
            </a:pPr>
            <a:r>
              <a:rPr lang="en-GB" sz="1200" baseline="0" dirty="0" smtClean="0"/>
              <a:t>They are incredibly versatile and are used in several ways for differing purposes . </a:t>
            </a:r>
            <a:endParaRPr sz="1200" dirty="0"/>
          </a:p>
        </p:txBody>
      </p:sp>
      <p:sp>
        <p:nvSpPr>
          <p:cNvPr id="112" name="Google Shape;112;p5:notes"/>
          <p:cNvSpPr txBox="1">
            <a:spLocks noGrp="1"/>
          </p:cNvSpPr>
          <p:nvPr>
            <p:ph type="sldNum" idx="12"/>
          </p:nvPr>
        </p:nvSpPr>
        <p:spPr>
          <a:xfrm>
            <a:off x="3884612" y="8685212"/>
            <a:ext cx="2971800" cy="457200"/>
          </a:xfrm>
          <a:prstGeom prst="rect">
            <a:avLst/>
          </a:prstGeom>
          <a:noFill/>
          <a:ln>
            <a:noFill/>
          </a:ln>
        </p:spPr>
        <p:txBody>
          <a:bodyPr spcFirstLastPara="1" wrap="square" lIns="91425" tIns="45700" rIns="91425" bIns="45700" anchor="b" anchorCtr="0">
            <a:noAutofit/>
          </a:bodyPr>
          <a:lstStyle/>
          <a:p>
            <a:pPr marL="0" lvl="0" indent="0" algn="l" rtl="0">
              <a:lnSpc>
                <a:spcPct val="100000"/>
              </a:lnSpc>
              <a:spcBef>
                <a:spcPts val="0"/>
              </a:spcBef>
              <a:spcAft>
                <a:spcPts val="0"/>
              </a:spcAft>
              <a:buClr>
                <a:schemeClr val="dk1"/>
              </a:buClr>
              <a:buSzPts val="1800"/>
              <a:buFont typeface="Arial"/>
              <a:buNone/>
            </a:pPr>
            <a:fld id="{00000000-1234-1234-1234-123412341234}" type="slidenum">
              <a:rPr lang="en-US"/>
              <a:t>7</a:t>
            </a:fld>
            <a:endParaRPr/>
          </a:p>
        </p:txBody>
      </p:sp>
    </p:spTree>
    <p:extLst>
      <p:ext uri="{BB962C8B-B14F-4D97-AF65-F5344CB8AC3E}">
        <p14:creationId xmlns:p14="http://schemas.microsoft.com/office/powerpoint/2010/main" val="373170406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9"/>
        <p:cNvGrpSpPr/>
        <p:nvPr/>
      </p:nvGrpSpPr>
      <p:grpSpPr>
        <a:xfrm>
          <a:off x="0" y="0"/>
          <a:ext cx="0" cy="0"/>
          <a:chOff x="0" y="0"/>
          <a:chExt cx="0" cy="0"/>
        </a:xfrm>
      </p:grpSpPr>
      <p:sp>
        <p:nvSpPr>
          <p:cNvPr id="110" name="Google Shape;110;p5: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11" name="Google Shape;111;p5: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sz="1200" dirty="0"/>
          </a:p>
        </p:txBody>
      </p:sp>
      <p:sp>
        <p:nvSpPr>
          <p:cNvPr id="112" name="Google Shape;112;p5:notes"/>
          <p:cNvSpPr txBox="1">
            <a:spLocks noGrp="1"/>
          </p:cNvSpPr>
          <p:nvPr>
            <p:ph type="sldNum" idx="12"/>
          </p:nvPr>
        </p:nvSpPr>
        <p:spPr>
          <a:xfrm>
            <a:off x="3884612" y="8685212"/>
            <a:ext cx="2971800" cy="457200"/>
          </a:xfrm>
          <a:prstGeom prst="rect">
            <a:avLst/>
          </a:prstGeom>
          <a:noFill/>
          <a:ln>
            <a:noFill/>
          </a:ln>
        </p:spPr>
        <p:txBody>
          <a:bodyPr spcFirstLastPara="1" wrap="square" lIns="91425" tIns="45700" rIns="91425" bIns="45700" anchor="b" anchorCtr="0">
            <a:noAutofit/>
          </a:bodyPr>
          <a:lstStyle/>
          <a:p>
            <a:pPr marL="0" lvl="0" indent="0" algn="l" rtl="0">
              <a:lnSpc>
                <a:spcPct val="100000"/>
              </a:lnSpc>
              <a:spcBef>
                <a:spcPts val="0"/>
              </a:spcBef>
              <a:spcAft>
                <a:spcPts val="0"/>
              </a:spcAft>
              <a:buClr>
                <a:schemeClr val="dk1"/>
              </a:buClr>
              <a:buSzPts val="1800"/>
              <a:buFont typeface="Arial"/>
              <a:buNone/>
            </a:pPr>
            <a:fld id="{00000000-1234-1234-1234-123412341234}" type="slidenum">
              <a:rPr lang="en-US"/>
              <a:t>8</a:t>
            </a:fld>
            <a:endParaRPr/>
          </a:p>
        </p:txBody>
      </p:sp>
    </p:spTree>
    <p:extLst>
      <p:ext uri="{BB962C8B-B14F-4D97-AF65-F5344CB8AC3E}">
        <p14:creationId xmlns:p14="http://schemas.microsoft.com/office/powerpoint/2010/main" val="340806780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9"/>
        <p:cNvGrpSpPr/>
        <p:nvPr/>
      </p:nvGrpSpPr>
      <p:grpSpPr>
        <a:xfrm>
          <a:off x="0" y="0"/>
          <a:ext cx="0" cy="0"/>
          <a:chOff x="0" y="0"/>
          <a:chExt cx="0" cy="0"/>
        </a:xfrm>
      </p:grpSpPr>
      <p:sp>
        <p:nvSpPr>
          <p:cNvPr id="110" name="Google Shape;110;p5: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11" name="Google Shape;111;p5: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GB" dirty="0" smtClean="0"/>
              <a:t>Notes from white rose maths SOL</a:t>
            </a:r>
            <a:endParaRPr dirty="0"/>
          </a:p>
        </p:txBody>
      </p:sp>
      <p:sp>
        <p:nvSpPr>
          <p:cNvPr id="112" name="Google Shape;112;p5:notes"/>
          <p:cNvSpPr txBox="1">
            <a:spLocks noGrp="1"/>
          </p:cNvSpPr>
          <p:nvPr>
            <p:ph type="sldNum" idx="12"/>
          </p:nvPr>
        </p:nvSpPr>
        <p:spPr>
          <a:xfrm>
            <a:off x="3884612" y="8685212"/>
            <a:ext cx="2971800" cy="457200"/>
          </a:xfrm>
          <a:prstGeom prst="rect">
            <a:avLst/>
          </a:prstGeom>
          <a:noFill/>
          <a:ln>
            <a:noFill/>
          </a:ln>
        </p:spPr>
        <p:txBody>
          <a:bodyPr spcFirstLastPara="1" wrap="square" lIns="91425" tIns="45700" rIns="91425" bIns="45700" anchor="b" anchorCtr="0">
            <a:noAutofit/>
          </a:bodyPr>
          <a:lstStyle/>
          <a:p>
            <a:pPr marL="0" lvl="0" indent="0" algn="l" rtl="0">
              <a:lnSpc>
                <a:spcPct val="100000"/>
              </a:lnSpc>
              <a:spcBef>
                <a:spcPts val="0"/>
              </a:spcBef>
              <a:spcAft>
                <a:spcPts val="0"/>
              </a:spcAft>
              <a:buClr>
                <a:schemeClr val="dk1"/>
              </a:buClr>
              <a:buSzPts val="1800"/>
              <a:buFont typeface="Arial"/>
              <a:buNone/>
            </a:pPr>
            <a:fld id="{00000000-1234-1234-1234-123412341234}" type="slidenum">
              <a:rPr lang="en-US"/>
              <a:t>9</a:t>
            </a:fld>
            <a:endParaRPr/>
          </a:p>
        </p:txBody>
      </p:sp>
    </p:spTree>
    <p:extLst>
      <p:ext uri="{BB962C8B-B14F-4D97-AF65-F5344CB8AC3E}">
        <p14:creationId xmlns:p14="http://schemas.microsoft.com/office/powerpoint/2010/main" val="66327804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5"/>
        <p:cNvGrpSpPr/>
        <p:nvPr/>
      </p:nvGrpSpPr>
      <p:grpSpPr>
        <a:xfrm>
          <a:off x="0" y="0"/>
          <a:ext cx="0" cy="0"/>
          <a:chOff x="0" y="0"/>
          <a:chExt cx="0" cy="0"/>
        </a:xfrm>
      </p:grpSpPr>
      <p:sp>
        <p:nvSpPr>
          <p:cNvPr id="16" name="Google Shape;16;p21"/>
          <p:cNvSpPr txBox="1">
            <a:spLocks noGrp="1"/>
          </p:cNvSpPr>
          <p:nvPr>
            <p:ph type="dt" idx="10"/>
          </p:nvPr>
        </p:nvSpPr>
        <p:spPr>
          <a:xfrm>
            <a:off x="457200" y="6245225"/>
            <a:ext cx="2133600" cy="476250"/>
          </a:xfrm>
          <a:prstGeom prst="rect">
            <a:avLst/>
          </a:prstGeom>
          <a:noFill/>
          <a:ln>
            <a:noFill/>
          </a:ln>
        </p:spPr>
        <p:txBody>
          <a:bodyPr spcFirstLastPara="1" wrap="square" lIns="91425" tIns="45700" rIns="91425" bIns="45700" anchor="t" anchorCtr="0"/>
          <a:lstStyle>
            <a:lvl1pPr lvl="0" algn="l">
              <a:lnSpc>
                <a:spcPct val="100000"/>
              </a:lnSpc>
              <a:spcBef>
                <a:spcPts val="0"/>
              </a:spcBef>
              <a:spcAft>
                <a:spcPts val="0"/>
              </a:spcAft>
              <a:buClr>
                <a:schemeClr val="dk1"/>
              </a:buClr>
              <a:buSzPts val="1800"/>
              <a:buFont typeface="Arial"/>
              <a:buNone/>
              <a:defRPr/>
            </a:lvl1pPr>
            <a:lvl2pPr lvl="1" algn="l">
              <a:lnSpc>
                <a:spcPct val="100000"/>
              </a:lnSpc>
              <a:spcBef>
                <a:spcPts val="0"/>
              </a:spcBef>
              <a:spcAft>
                <a:spcPts val="0"/>
              </a:spcAft>
              <a:buClr>
                <a:schemeClr val="dk1"/>
              </a:buClr>
              <a:buSzPts val="1800"/>
              <a:buNone/>
              <a:defRPr/>
            </a:lvl2pPr>
            <a:lvl3pPr lvl="2" algn="l">
              <a:lnSpc>
                <a:spcPct val="100000"/>
              </a:lnSpc>
              <a:spcBef>
                <a:spcPts val="0"/>
              </a:spcBef>
              <a:spcAft>
                <a:spcPts val="0"/>
              </a:spcAft>
              <a:buClr>
                <a:schemeClr val="dk1"/>
              </a:buClr>
              <a:buSzPts val="1800"/>
              <a:buNone/>
              <a:defRPr/>
            </a:lvl3pPr>
            <a:lvl4pPr lvl="3" algn="l">
              <a:lnSpc>
                <a:spcPct val="100000"/>
              </a:lnSpc>
              <a:spcBef>
                <a:spcPts val="0"/>
              </a:spcBef>
              <a:spcAft>
                <a:spcPts val="0"/>
              </a:spcAft>
              <a:buClr>
                <a:schemeClr val="dk1"/>
              </a:buClr>
              <a:buSzPts val="1800"/>
              <a:buNone/>
              <a:defRPr/>
            </a:lvl4pPr>
            <a:lvl5pPr lvl="4" algn="l">
              <a:lnSpc>
                <a:spcPct val="100000"/>
              </a:lnSpc>
              <a:spcBef>
                <a:spcPts val="0"/>
              </a:spcBef>
              <a:spcAft>
                <a:spcPts val="0"/>
              </a:spcAft>
              <a:buClr>
                <a:schemeClr val="dk1"/>
              </a:buClr>
              <a:buSzPts val="18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7" name="Google Shape;17;p21"/>
          <p:cNvSpPr txBox="1">
            <a:spLocks noGrp="1"/>
          </p:cNvSpPr>
          <p:nvPr>
            <p:ph type="ftr" idx="11"/>
          </p:nvPr>
        </p:nvSpPr>
        <p:spPr>
          <a:xfrm>
            <a:off x="3124200" y="6245225"/>
            <a:ext cx="2895600" cy="476250"/>
          </a:xfrm>
          <a:prstGeom prst="rect">
            <a:avLst/>
          </a:prstGeom>
          <a:noFill/>
          <a:ln>
            <a:noFill/>
          </a:ln>
        </p:spPr>
        <p:txBody>
          <a:bodyPr spcFirstLastPara="1" wrap="square" lIns="91425" tIns="45700" rIns="91425" bIns="45700" anchor="t" anchorCtr="0"/>
          <a:lstStyle>
            <a:lvl1pPr lvl="0" algn="l">
              <a:lnSpc>
                <a:spcPct val="100000"/>
              </a:lnSpc>
              <a:spcBef>
                <a:spcPts val="0"/>
              </a:spcBef>
              <a:spcAft>
                <a:spcPts val="0"/>
              </a:spcAft>
              <a:buClr>
                <a:schemeClr val="dk1"/>
              </a:buClr>
              <a:buSzPts val="1800"/>
              <a:buFont typeface="Arial"/>
              <a:buNone/>
              <a:defRPr/>
            </a:lvl1pPr>
            <a:lvl2pPr lvl="1" algn="l">
              <a:lnSpc>
                <a:spcPct val="100000"/>
              </a:lnSpc>
              <a:spcBef>
                <a:spcPts val="0"/>
              </a:spcBef>
              <a:spcAft>
                <a:spcPts val="0"/>
              </a:spcAft>
              <a:buClr>
                <a:schemeClr val="dk1"/>
              </a:buClr>
              <a:buSzPts val="1800"/>
              <a:buNone/>
              <a:defRPr/>
            </a:lvl2pPr>
            <a:lvl3pPr lvl="2" algn="l">
              <a:lnSpc>
                <a:spcPct val="100000"/>
              </a:lnSpc>
              <a:spcBef>
                <a:spcPts val="0"/>
              </a:spcBef>
              <a:spcAft>
                <a:spcPts val="0"/>
              </a:spcAft>
              <a:buClr>
                <a:schemeClr val="dk1"/>
              </a:buClr>
              <a:buSzPts val="1800"/>
              <a:buNone/>
              <a:defRPr/>
            </a:lvl3pPr>
            <a:lvl4pPr lvl="3" algn="l">
              <a:lnSpc>
                <a:spcPct val="100000"/>
              </a:lnSpc>
              <a:spcBef>
                <a:spcPts val="0"/>
              </a:spcBef>
              <a:spcAft>
                <a:spcPts val="0"/>
              </a:spcAft>
              <a:buClr>
                <a:schemeClr val="dk1"/>
              </a:buClr>
              <a:buSzPts val="1800"/>
              <a:buNone/>
              <a:defRPr/>
            </a:lvl4pPr>
            <a:lvl5pPr lvl="4" algn="l">
              <a:lnSpc>
                <a:spcPct val="100000"/>
              </a:lnSpc>
              <a:spcBef>
                <a:spcPts val="0"/>
              </a:spcBef>
              <a:spcAft>
                <a:spcPts val="0"/>
              </a:spcAft>
              <a:buClr>
                <a:schemeClr val="dk1"/>
              </a:buClr>
              <a:buSzPts val="18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8" name="Google Shape;18;p21"/>
          <p:cNvSpPr txBox="1">
            <a:spLocks noGrp="1"/>
          </p:cNvSpPr>
          <p:nvPr>
            <p:ph type="sldNum" idx="12"/>
          </p:nvPr>
        </p:nvSpPr>
        <p:spPr>
          <a:xfrm>
            <a:off x="6553200" y="6245225"/>
            <a:ext cx="2133600" cy="476250"/>
          </a:xfrm>
          <a:prstGeom prst="rect">
            <a:avLst/>
          </a:prstGeom>
          <a:noFill/>
          <a:ln>
            <a:noFill/>
          </a:ln>
        </p:spPr>
        <p:txBody>
          <a:bodyPr spcFirstLastPara="1" wrap="square" lIns="91425" tIns="45700" rIns="91425" bIns="45700" anchor="t" anchorCtr="0">
            <a:noAutofit/>
          </a:bodyPr>
          <a:lstStyle>
            <a:lvl1pPr marL="0" lvl="0" indent="0" algn="l">
              <a:lnSpc>
                <a:spcPct val="100000"/>
              </a:lnSpc>
              <a:spcBef>
                <a:spcPts val="0"/>
              </a:spcBef>
              <a:spcAft>
                <a:spcPts val="0"/>
              </a:spcAft>
              <a:buClr>
                <a:schemeClr val="dk1"/>
              </a:buClr>
              <a:buSzPts val="1800"/>
              <a:buFont typeface="Arial"/>
              <a:buNone/>
              <a:defRPr sz="1800" b="0" i="0" u="none" strike="noStrike" cap="none">
                <a:solidFill>
                  <a:schemeClr val="dk1"/>
                </a:solidFill>
                <a:latin typeface="Arial"/>
                <a:ea typeface="Arial"/>
                <a:cs typeface="Arial"/>
                <a:sym typeface="Arial"/>
              </a:defRPr>
            </a:lvl1pPr>
            <a:lvl2pPr marL="0" lvl="1" indent="0" algn="l">
              <a:lnSpc>
                <a:spcPct val="100000"/>
              </a:lnSpc>
              <a:spcBef>
                <a:spcPts val="0"/>
              </a:spcBef>
              <a:spcAft>
                <a:spcPts val="0"/>
              </a:spcAft>
              <a:buClr>
                <a:schemeClr val="dk1"/>
              </a:buClr>
              <a:buSzPts val="1800"/>
              <a:buFont typeface="Arial"/>
              <a:buNone/>
              <a:defRPr sz="1800" b="0" i="0" u="none" strike="noStrike" cap="none">
                <a:solidFill>
                  <a:schemeClr val="dk1"/>
                </a:solidFill>
                <a:latin typeface="Arial"/>
                <a:ea typeface="Arial"/>
                <a:cs typeface="Arial"/>
                <a:sym typeface="Arial"/>
              </a:defRPr>
            </a:lvl2pPr>
            <a:lvl3pPr marL="0" lvl="2" indent="0" algn="l">
              <a:lnSpc>
                <a:spcPct val="100000"/>
              </a:lnSpc>
              <a:spcBef>
                <a:spcPts val="0"/>
              </a:spcBef>
              <a:spcAft>
                <a:spcPts val="0"/>
              </a:spcAft>
              <a:buClr>
                <a:schemeClr val="dk1"/>
              </a:buClr>
              <a:buSzPts val="1800"/>
              <a:buFont typeface="Arial"/>
              <a:buNone/>
              <a:defRPr sz="1800" b="0" i="0" u="none" strike="noStrike" cap="none">
                <a:solidFill>
                  <a:schemeClr val="dk1"/>
                </a:solidFill>
                <a:latin typeface="Arial"/>
                <a:ea typeface="Arial"/>
                <a:cs typeface="Arial"/>
                <a:sym typeface="Arial"/>
              </a:defRPr>
            </a:lvl3pPr>
            <a:lvl4pPr marL="0" lvl="3" indent="0" algn="l">
              <a:lnSpc>
                <a:spcPct val="100000"/>
              </a:lnSpc>
              <a:spcBef>
                <a:spcPts val="0"/>
              </a:spcBef>
              <a:spcAft>
                <a:spcPts val="0"/>
              </a:spcAft>
              <a:buClr>
                <a:schemeClr val="dk1"/>
              </a:buClr>
              <a:buSzPts val="1800"/>
              <a:buFont typeface="Arial"/>
              <a:buNone/>
              <a:defRPr sz="1800" b="0" i="0" u="none" strike="noStrike" cap="none">
                <a:solidFill>
                  <a:schemeClr val="dk1"/>
                </a:solidFill>
                <a:latin typeface="Arial"/>
                <a:ea typeface="Arial"/>
                <a:cs typeface="Arial"/>
                <a:sym typeface="Arial"/>
              </a:defRPr>
            </a:lvl4pPr>
            <a:lvl5pPr marL="0" lvl="4" indent="0" algn="l">
              <a:lnSpc>
                <a:spcPct val="100000"/>
              </a:lnSpc>
              <a:spcBef>
                <a:spcPts val="0"/>
              </a:spcBef>
              <a:spcAft>
                <a:spcPts val="0"/>
              </a:spcAft>
              <a:buClr>
                <a:schemeClr val="dk1"/>
              </a:buClr>
              <a:buSzPts val="1800"/>
              <a:buFont typeface="Arial"/>
              <a:buNone/>
              <a:defRPr sz="1800" b="0" i="0" u="none" strike="noStrike" cap="none">
                <a:solidFill>
                  <a:schemeClr val="dk1"/>
                </a:solidFill>
                <a:latin typeface="Arial"/>
                <a:ea typeface="Arial"/>
                <a:cs typeface="Arial"/>
                <a:sym typeface="Arial"/>
              </a:defRPr>
            </a:lvl5pPr>
            <a:lvl6pPr marL="0" lvl="5" indent="0" algn="l">
              <a:lnSpc>
                <a:spcPct val="100000"/>
              </a:lnSpc>
              <a:spcBef>
                <a:spcPts val="0"/>
              </a:spcBef>
              <a:spcAft>
                <a:spcPts val="0"/>
              </a:spcAft>
              <a:buClr>
                <a:schemeClr val="dk1"/>
              </a:buClr>
              <a:buSzPts val="1800"/>
              <a:buFont typeface="Arial"/>
              <a:buNone/>
              <a:defRPr sz="1800" b="0" i="0" u="none" strike="noStrike" cap="none">
                <a:solidFill>
                  <a:schemeClr val="dk1"/>
                </a:solidFill>
                <a:latin typeface="Arial"/>
                <a:ea typeface="Arial"/>
                <a:cs typeface="Arial"/>
                <a:sym typeface="Arial"/>
              </a:defRPr>
            </a:lvl6pPr>
            <a:lvl7pPr marL="0" lvl="6" indent="0" algn="l">
              <a:lnSpc>
                <a:spcPct val="100000"/>
              </a:lnSpc>
              <a:spcBef>
                <a:spcPts val="0"/>
              </a:spcBef>
              <a:spcAft>
                <a:spcPts val="0"/>
              </a:spcAft>
              <a:buClr>
                <a:schemeClr val="dk1"/>
              </a:buClr>
              <a:buSzPts val="1800"/>
              <a:buFont typeface="Arial"/>
              <a:buNone/>
              <a:defRPr sz="1800" b="0" i="0" u="none" strike="noStrike" cap="none">
                <a:solidFill>
                  <a:schemeClr val="dk1"/>
                </a:solidFill>
                <a:latin typeface="Arial"/>
                <a:ea typeface="Arial"/>
                <a:cs typeface="Arial"/>
                <a:sym typeface="Arial"/>
              </a:defRPr>
            </a:lvl7pPr>
            <a:lvl8pPr marL="0" lvl="7" indent="0" algn="l">
              <a:lnSpc>
                <a:spcPct val="100000"/>
              </a:lnSpc>
              <a:spcBef>
                <a:spcPts val="0"/>
              </a:spcBef>
              <a:spcAft>
                <a:spcPts val="0"/>
              </a:spcAft>
              <a:buClr>
                <a:schemeClr val="dk1"/>
              </a:buClr>
              <a:buSzPts val="1800"/>
              <a:buFont typeface="Arial"/>
              <a:buNone/>
              <a:defRPr sz="1800" b="0" i="0" u="none" strike="noStrike" cap="none">
                <a:solidFill>
                  <a:schemeClr val="dk1"/>
                </a:solidFill>
                <a:latin typeface="Arial"/>
                <a:ea typeface="Arial"/>
                <a:cs typeface="Arial"/>
                <a:sym typeface="Arial"/>
              </a:defRPr>
            </a:lvl8pPr>
            <a:lvl9pPr marL="0" lvl="8" indent="0" algn="l">
              <a:lnSpc>
                <a:spcPct val="100000"/>
              </a:lnSpc>
              <a:spcBef>
                <a:spcPts val="0"/>
              </a:spcBef>
              <a:spcAft>
                <a:spcPts val="0"/>
              </a:spcAft>
              <a:buClr>
                <a:schemeClr val="dk1"/>
              </a:buClr>
              <a:buSzPts val="1800"/>
              <a:buFont typeface="Arial"/>
              <a:buNone/>
              <a:defRPr sz="1800" b="0" i="0" u="none" strike="noStrike" cap="none">
                <a:solidFill>
                  <a:schemeClr val="dk1"/>
                </a:solidFill>
                <a:latin typeface="Arial"/>
                <a:ea typeface="Arial"/>
                <a:cs typeface="Arial"/>
                <a:sym typeface="Arial"/>
              </a:defRPr>
            </a:lvl9pPr>
          </a:lstStyle>
          <a:p>
            <a:pPr marL="0" lvl="0" indent="0" algn="l"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9"/>
        <p:cNvGrpSpPr/>
        <p:nvPr/>
      </p:nvGrpSpPr>
      <p:grpSpPr>
        <a:xfrm>
          <a:off x="0" y="0"/>
          <a:ext cx="0" cy="0"/>
          <a:chOff x="0" y="0"/>
          <a:chExt cx="0" cy="0"/>
        </a:xfrm>
      </p:grpSpPr>
      <p:sp>
        <p:nvSpPr>
          <p:cNvPr id="20" name="Google Shape;20;p22"/>
          <p:cNvSpPr txBox="1">
            <a:spLocks noGrp="1"/>
          </p:cNvSpPr>
          <p:nvPr>
            <p:ph type="ctrTitle"/>
          </p:nvPr>
        </p:nvSpPr>
        <p:spPr>
          <a:xfrm>
            <a:off x="685800" y="2130425"/>
            <a:ext cx="7772400" cy="1470025"/>
          </a:xfrm>
          <a:prstGeom prst="rect">
            <a:avLst/>
          </a:prstGeom>
          <a:noFill/>
          <a:ln>
            <a:noFill/>
          </a:ln>
        </p:spPr>
        <p:txBody>
          <a:bodyPr spcFirstLastPara="1" wrap="square" lIns="91425" tIns="45700" rIns="91425" bIns="45700" anchor="ctr" anchorCtr="0"/>
          <a:lstStyle>
            <a:lvl1pPr lvl="0" algn="ctr">
              <a:lnSpc>
                <a:spcPct val="100000"/>
              </a:lnSpc>
              <a:spcBef>
                <a:spcPts val="0"/>
              </a:spcBef>
              <a:spcAft>
                <a:spcPts val="0"/>
              </a:spcAft>
              <a:buClr>
                <a:schemeClr val="dk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1" name="Google Shape;21;p22"/>
          <p:cNvSpPr txBox="1">
            <a:spLocks noGrp="1"/>
          </p:cNvSpPr>
          <p:nvPr>
            <p:ph type="subTitle" idx="1"/>
          </p:nvPr>
        </p:nvSpPr>
        <p:spPr>
          <a:xfrm>
            <a:off x="1371600" y="3886200"/>
            <a:ext cx="6400800" cy="1752600"/>
          </a:xfrm>
          <a:prstGeom prst="rect">
            <a:avLst/>
          </a:prstGeom>
          <a:noFill/>
          <a:ln>
            <a:noFill/>
          </a:ln>
        </p:spPr>
        <p:txBody>
          <a:bodyPr spcFirstLastPara="1" wrap="square" lIns="91425" tIns="45700" rIns="91425" bIns="45700" anchor="t" anchorCtr="0"/>
          <a:lstStyle>
            <a:lvl1pPr lvl="0" algn="ctr">
              <a:lnSpc>
                <a:spcPct val="100000"/>
              </a:lnSpc>
              <a:spcBef>
                <a:spcPts val="640"/>
              </a:spcBef>
              <a:spcAft>
                <a:spcPts val="0"/>
              </a:spcAft>
              <a:buClr>
                <a:schemeClr val="dk1"/>
              </a:buClr>
              <a:buSzPts val="3200"/>
              <a:buFont typeface="Arial"/>
              <a:buNone/>
              <a:defRPr/>
            </a:lvl1pPr>
            <a:lvl2pPr lvl="1" algn="ctr">
              <a:lnSpc>
                <a:spcPct val="100000"/>
              </a:lnSpc>
              <a:spcBef>
                <a:spcPts val="560"/>
              </a:spcBef>
              <a:spcAft>
                <a:spcPts val="0"/>
              </a:spcAft>
              <a:buClr>
                <a:schemeClr val="dk1"/>
              </a:buClr>
              <a:buSzPts val="2800"/>
              <a:buFont typeface="Arial"/>
              <a:buNone/>
              <a:defRPr/>
            </a:lvl2pPr>
            <a:lvl3pPr lvl="2" algn="ctr">
              <a:lnSpc>
                <a:spcPct val="100000"/>
              </a:lnSpc>
              <a:spcBef>
                <a:spcPts val="480"/>
              </a:spcBef>
              <a:spcAft>
                <a:spcPts val="0"/>
              </a:spcAft>
              <a:buClr>
                <a:schemeClr val="dk1"/>
              </a:buClr>
              <a:buSzPts val="2400"/>
              <a:buFont typeface="Arial"/>
              <a:buNone/>
              <a:defRPr/>
            </a:lvl3pPr>
            <a:lvl4pPr lvl="3" algn="ctr">
              <a:lnSpc>
                <a:spcPct val="100000"/>
              </a:lnSpc>
              <a:spcBef>
                <a:spcPts val="400"/>
              </a:spcBef>
              <a:spcAft>
                <a:spcPts val="0"/>
              </a:spcAft>
              <a:buClr>
                <a:schemeClr val="dk1"/>
              </a:buClr>
              <a:buSzPts val="2000"/>
              <a:buFont typeface="Arial"/>
              <a:buNone/>
              <a:defRPr/>
            </a:lvl4pPr>
            <a:lvl5pPr lvl="4" algn="ctr">
              <a:lnSpc>
                <a:spcPct val="100000"/>
              </a:lnSpc>
              <a:spcBef>
                <a:spcPts val="400"/>
              </a:spcBef>
              <a:spcAft>
                <a:spcPts val="0"/>
              </a:spcAft>
              <a:buClr>
                <a:schemeClr val="dk1"/>
              </a:buClr>
              <a:buSzPts val="2000"/>
              <a:buFont typeface="Arial"/>
              <a:buNone/>
              <a:defRPr/>
            </a:lvl5pPr>
            <a:lvl6pPr lvl="5" algn="ctr">
              <a:spcBef>
                <a:spcPts val="0"/>
              </a:spcBef>
              <a:spcAft>
                <a:spcPts val="0"/>
              </a:spcAft>
              <a:buSzPts val="1800"/>
              <a:buNone/>
              <a:defRPr/>
            </a:lvl6pPr>
            <a:lvl7pPr lvl="6" algn="ctr">
              <a:spcBef>
                <a:spcPts val="0"/>
              </a:spcBef>
              <a:spcAft>
                <a:spcPts val="0"/>
              </a:spcAft>
              <a:buSzPts val="1800"/>
              <a:buNone/>
              <a:defRPr/>
            </a:lvl7pPr>
            <a:lvl8pPr lvl="7" algn="ctr">
              <a:spcBef>
                <a:spcPts val="0"/>
              </a:spcBef>
              <a:spcAft>
                <a:spcPts val="0"/>
              </a:spcAft>
              <a:buSzPts val="1800"/>
              <a:buNone/>
              <a:defRPr/>
            </a:lvl8pPr>
            <a:lvl9pPr lvl="8" algn="ctr">
              <a:spcBef>
                <a:spcPts val="0"/>
              </a:spcBef>
              <a:spcAft>
                <a:spcPts val="0"/>
              </a:spcAft>
              <a:buSzPts val="1800"/>
              <a:buNone/>
              <a:defRPr/>
            </a:lvl9pPr>
          </a:lstStyle>
          <a:p>
            <a:endParaRPr/>
          </a:p>
        </p:txBody>
      </p:sp>
      <p:sp>
        <p:nvSpPr>
          <p:cNvPr id="22" name="Google Shape;22;p22"/>
          <p:cNvSpPr txBox="1">
            <a:spLocks noGrp="1"/>
          </p:cNvSpPr>
          <p:nvPr>
            <p:ph type="dt" idx="10"/>
          </p:nvPr>
        </p:nvSpPr>
        <p:spPr>
          <a:xfrm>
            <a:off x="457200" y="6245225"/>
            <a:ext cx="2133600" cy="476250"/>
          </a:xfrm>
          <a:prstGeom prst="rect">
            <a:avLst/>
          </a:prstGeom>
          <a:noFill/>
          <a:ln>
            <a:noFill/>
          </a:ln>
        </p:spPr>
        <p:txBody>
          <a:bodyPr spcFirstLastPara="1" wrap="square" lIns="91425" tIns="45700" rIns="91425" bIns="45700" anchor="t" anchorCtr="0"/>
          <a:lstStyle>
            <a:lvl1pPr lvl="0" algn="l">
              <a:lnSpc>
                <a:spcPct val="100000"/>
              </a:lnSpc>
              <a:spcBef>
                <a:spcPts val="0"/>
              </a:spcBef>
              <a:spcAft>
                <a:spcPts val="0"/>
              </a:spcAft>
              <a:buClr>
                <a:schemeClr val="dk1"/>
              </a:buClr>
              <a:buSzPts val="1800"/>
              <a:buFont typeface="Arial"/>
              <a:buNone/>
              <a:defRPr/>
            </a:lvl1pPr>
            <a:lvl2pPr lvl="1" algn="l">
              <a:lnSpc>
                <a:spcPct val="100000"/>
              </a:lnSpc>
              <a:spcBef>
                <a:spcPts val="0"/>
              </a:spcBef>
              <a:spcAft>
                <a:spcPts val="0"/>
              </a:spcAft>
              <a:buClr>
                <a:schemeClr val="dk1"/>
              </a:buClr>
              <a:buSzPts val="1800"/>
              <a:buNone/>
              <a:defRPr/>
            </a:lvl2pPr>
            <a:lvl3pPr lvl="2" algn="l">
              <a:lnSpc>
                <a:spcPct val="100000"/>
              </a:lnSpc>
              <a:spcBef>
                <a:spcPts val="0"/>
              </a:spcBef>
              <a:spcAft>
                <a:spcPts val="0"/>
              </a:spcAft>
              <a:buClr>
                <a:schemeClr val="dk1"/>
              </a:buClr>
              <a:buSzPts val="1800"/>
              <a:buNone/>
              <a:defRPr/>
            </a:lvl3pPr>
            <a:lvl4pPr lvl="3" algn="l">
              <a:lnSpc>
                <a:spcPct val="100000"/>
              </a:lnSpc>
              <a:spcBef>
                <a:spcPts val="0"/>
              </a:spcBef>
              <a:spcAft>
                <a:spcPts val="0"/>
              </a:spcAft>
              <a:buClr>
                <a:schemeClr val="dk1"/>
              </a:buClr>
              <a:buSzPts val="1800"/>
              <a:buNone/>
              <a:defRPr/>
            </a:lvl4pPr>
            <a:lvl5pPr lvl="4" algn="l">
              <a:lnSpc>
                <a:spcPct val="100000"/>
              </a:lnSpc>
              <a:spcBef>
                <a:spcPts val="0"/>
              </a:spcBef>
              <a:spcAft>
                <a:spcPts val="0"/>
              </a:spcAft>
              <a:buClr>
                <a:schemeClr val="dk1"/>
              </a:buClr>
              <a:buSzPts val="18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3" name="Google Shape;23;p22"/>
          <p:cNvSpPr txBox="1">
            <a:spLocks noGrp="1"/>
          </p:cNvSpPr>
          <p:nvPr>
            <p:ph type="ftr" idx="11"/>
          </p:nvPr>
        </p:nvSpPr>
        <p:spPr>
          <a:xfrm>
            <a:off x="3124200" y="6245225"/>
            <a:ext cx="2895600" cy="476250"/>
          </a:xfrm>
          <a:prstGeom prst="rect">
            <a:avLst/>
          </a:prstGeom>
          <a:noFill/>
          <a:ln>
            <a:noFill/>
          </a:ln>
        </p:spPr>
        <p:txBody>
          <a:bodyPr spcFirstLastPara="1" wrap="square" lIns="91425" tIns="45700" rIns="91425" bIns="45700" anchor="t" anchorCtr="0"/>
          <a:lstStyle>
            <a:lvl1pPr lvl="0" algn="l">
              <a:lnSpc>
                <a:spcPct val="100000"/>
              </a:lnSpc>
              <a:spcBef>
                <a:spcPts val="0"/>
              </a:spcBef>
              <a:spcAft>
                <a:spcPts val="0"/>
              </a:spcAft>
              <a:buClr>
                <a:schemeClr val="dk1"/>
              </a:buClr>
              <a:buSzPts val="1800"/>
              <a:buFont typeface="Arial"/>
              <a:buNone/>
              <a:defRPr/>
            </a:lvl1pPr>
            <a:lvl2pPr lvl="1" algn="l">
              <a:lnSpc>
                <a:spcPct val="100000"/>
              </a:lnSpc>
              <a:spcBef>
                <a:spcPts val="0"/>
              </a:spcBef>
              <a:spcAft>
                <a:spcPts val="0"/>
              </a:spcAft>
              <a:buClr>
                <a:schemeClr val="dk1"/>
              </a:buClr>
              <a:buSzPts val="1800"/>
              <a:buNone/>
              <a:defRPr/>
            </a:lvl2pPr>
            <a:lvl3pPr lvl="2" algn="l">
              <a:lnSpc>
                <a:spcPct val="100000"/>
              </a:lnSpc>
              <a:spcBef>
                <a:spcPts val="0"/>
              </a:spcBef>
              <a:spcAft>
                <a:spcPts val="0"/>
              </a:spcAft>
              <a:buClr>
                <a:schemeClr val="dk1"/>
              </a:buClr>
              <a:buSzPts val="1800"/>
              <a:buNone/>
              <a:defRPr/>
            </a:lvl3pPr>
            <a:lvl4pPr lvl="3" algn="l">
              <a:lnSpc>
                <a:spcPct val="100000"/>
              </a:lnSpc>
              <a:spcBef>
                <a:spcPts val="0"/>
              </a:spcBef>
              <a:spcAft>
                <a:spcPts val="0"/>
              </a:spcAft>
              <a:buClr>
                <a:schemeClr val="dk1"/>
              </a:buClr>
              <a:buSzPts val="1800"/>
              <a:buNone/>
              <a:defRPr/>
            </a:lvl4pPr>
            <a:lvl5pPr lvl="4" algn="l">
              <a:lnSpc>
                <a:spcPct val="100000"/>
              </a:lnSpc>
              <a:spcBef>
                <a:spcPts val="0"/>
              </a:spcBef>
              <a:spcAft>
                <a:spcPts val="0"/>
              </a:spcAft>
              <a:buClr>
                <a:schemeClr val="dk1"/>
              </a:buClr>
              <a:buSzPts val="18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4" name="Google Shape;24;p22"/>
          <p:cNvSpPr txBox="1">
            <a:spLocks noGrp="1"/>
          </p:cNvSpPr>
          <p:nvPr>
            <p:ph type="sldNum" idx="12"/>
          </p:nvPr>
        </p:nvSpPr>
        <p:spPr>
          <a:xfrm>
            <a:off x="6553200" y="6245225"/>
            <a:ext cx="2133600" cy="476250"/>
          </a:xfrm>
          <a:prstGeom prst="rect">
            <a:avLst/>
          </a:prstGeom>
          <a:noFill/>
          <a:ln>
            <a:noFill/>
          </a:ln>
        </p:spPr>
        <p:txBody>
          <a:bodyPr spcFirstLastPara="1" wrap="square" lIns="91425" tIns="45700" rIns="91425" bIns="45700" anchor="t" anchorCtr="0">
            <a:noAutofit/>
          </a:bodyPr>
          <a:lstStyle>
            <a:lvl1pPr marL="0" lvl="0" indent="0" algn="l">
              <a:lnSpc>
                <a:spcPct val="100000"/>
              </a:lnSpc>
              <a:spcBef>
                <a:spcPts val="0"/>
              </a:spcBef>
              <a:spcAft>
                <a:spcPts val="0"/>
              </a:spcAft>
              <a:buClr>
                <a:schemeClr val="dk1"/>
              </a:buClr>
              <a:buSzPts val="1800"/>
              <a:buFont typeface="Arial"/>
              <a:buNone/>
              <a:defRPr sz="1800" b="0" i="0" u="none" strike="noStrike" cap="none">
                <a:solidFill>
                  <a:schemeClr val="dk1"/>
                </a:solidFill>
                <a:latin typeface="Arial"/>
                <a:ea typeface="Arial"/>
                <a:cs typeface="Arial"/>
                <a:sym typeface="Arial"/>
              </a:defRPr>
            </a:lvl1pPr>
            <a:lvl2pPr marL="0" lvl="1" indent="0" algn="l">
              <a:lnSpc>
                <a:spcPct val="100000"/>
              </a:lnSpc>
              <a:spcBef>
                <a:spcPts val="0"/>
              </a:spcBef>
              <a:spcAft>
                <a:spcPts val="0"/>
              </a:spcAft>
              <a:buClr>
                <a:schemeClr val="dk1"/>
              </a:buClr>
              <a:buSzPts val="1800"/>
              <a:buFont typeface="Arial"/>
              <a:buNone/>
              <a:defRPr sz="1800" b="0" i="0" u="none" strike="noStrike" cap="none">
                <a:solidFill>
                  <a:schemeClr val="dk1"/>
                </a:solidFill>
                <a:latin typeface="Arial"/>
                <a:ea typeface="Arial"/>
                <a:cs typeface="Arial"/>
                <a:sym typeface="Arial"/>
              </a:defRPr>
            </a:lvl2pPr>
            <a:lvl3pPr marL="0" lvl="2" indent="0" algn="l">
              <a:lnSpc>
                <a:spcPct val="100000"/>
              </a:lnSpc>
              <a:spcBef>
                <a:spcPts val="0"/>
              </a:spcBef>
              <a:spcAft>
                <a:spcPts val="0"/>
              </a:spcAft>
              <a:buClr>
                <a:schemeClr val="dk1"/>
              </a:buClr>
              <a:buSzPts val="1800"/>
              <a:buFont typeface="Arial"/>
              <a:buNone/>
              <a:defRPr sz="1800" b="0" i="0" u="none" strike="noStrike" cap="none">
                <a:solidFill>
                  <a:schemeClr val="dk1"/>
                </a:solidFill>
                <a:latin typeface="Arial"/>
                <a:ea typeface="Arial"/>
                <a:cs typeface="Arial"/>
                <a:sym typeface="Arial"/>
              </a:defRPr>
            </a:lvl3pPr>
            <a:lvl4pPr marL="0" lvl="3" indent="0" algn="l">
              <a:lnSpc>
                <a:spcPct val="100000"/>
              </a:lnSpc>
              <a:spcBef>
                <a:spcPts val="0"/>
              </a:spcBef>
              <a:spcAft>
                <a:spcPts val="0"/>
              </a:spcAft>
              <a:buClr>
                <a:schemeClr val="dk1"/>
              </a:buClr>
              <a:buSzPts val="1800"/>
              <a:buFont typeface="Arial"/>
              <a:buNone/>
              <a:defRPr sz="1800" b="0" i="0" u="none" strike="noStrike" cap="none">
                <a:solidFill>
                  <a:schemeClr val="dk1"/>
                </a:solidFill>
                <a:latin typeface="Arial"/>
                <a:ea typeface="Arial"/>
                <a:cs typeface="Arial"/>
                <a:sym typeface="Arial"/>
              </a:defRPr>
            </a:lvl4pPr>
            <a:lvl5pPr marL="0" lvl="4" indent="0" algn="l">
              <a:lnSpc>
                <a:spcPct val="100000"/>
              </a:lnSpc>
              <a:spcBef>
                <a:spcPts val="0"/>
              </a:spcBef>
              <a:spcAft>
                <a:spcPts val="0"/>
              </a:spcAft>
              <a:buClr>
                <a:schemeClr val="dk1"/>
              </a:buClr>
              <a:buSzPts val="1800"/>
              <a:buFont typeface="Arial"/>
              <a:buNone/>
              <a:defRPr sz="1800" b="0" i="0" u="none" strike="noStrike" cap="none">
                <a:solidFill>
                  <a:schemeClr val="dk1"/>
                </a:solidFill>
                <a:latin typeface="Arial"/>
                <a:ea typeface="Arial"/>
                <a:cs typeface="Arial"/>
                <a:sym typeface="Arial"/>
              </a:defRPr>
            </a:lvl5pPr>
            <a:lvl6pPr marL="0" lvl="5" indent="0" algn="l">
              <a:lnSpc>
                <a:spcPct val="100000"/>
              </a:lnSpc>
              <a:spcBef>
                <a:spcPts val="0"/>
              </a:spcBef>
              <a:spcAft>
                <a:spcPts val="0"/>
              </a:spcAft>
              <a:buClr>
                <a:schemeClr val="dk1"/>
              </a:buClr>
              <a:buSzPts val="1800"/>
              <a:buFont typeface="Arial"/>
              <a:buNone/>
              <a:defRPr sz="1800" b="0" i="0" u="none" strike="noStrike" cap="none">
                <a:solidFill>
                  <a:schemeClr val="dk1"/>
                </a:solidFill>
                <a:latin typeface="Arial"/>
                <a:ea typeface="Arial"/>
                <a:cs typeface="Arial"/>
                <a:sym typeface="Arial"/>
              </a:defRPr>
            </a:lvl6pPr>
            <a:lvl7pPr marL="0" lvl="6" indent="0" algn="l">
              <a:lnSpc>
                <a:spcPct val="100000"/>
              </a:lnSpc>
              <a:spcBef>
                <a:spcPts val="0"/>
              </a:spcBef>
              <a:spcAft>
                <a:spcPts val="0"/>
              </a:spcAft>
              <a:buClr>
                <a:schemeClr val="dk1"/>
              </a:buClr>
              <a:buSzPts val="1800"/>
              <a:buFont typeface="Arial"/>
              <a:buNone/>
              <a:defRPr sz="1800" b="0" i="0" u="none" strike="noStrike" cap="none">
                <a:solidFill>
                  <a:schemeClr val="dk1"/>
                </a:solidFill>
                <a:latin typeface="Arial"/>
                <a:ea typeface="Arial"/>
                <a:cs typeface="Arial"/>
                <a:sym typeface="Arial"/>
              </a:defRPr>
            </a:lvl7pPr>
            <a:lvl8pPr marL="0" lvl="7" indent="0" algn="l">
              <a:lnSpc>
                <a:spcPct val="100000"/>
              </a:lnSpc>
              <a:spcBef>
                <a:spcPts val="0"/>
              </a:spcBef>
              <a:spcAft>
                <a:spcPts val="0"/>
              </a:spcAft>
              <a:buClr>
                <a:schemeClr val="dk1"/>
              </a:buClr>
              <a:buSzPts val="1800"/>
              <a:buFont typeface="Arial"/>
              <a:buNone/>
              <a:defRPr sz="1800" b="0" i="0" u="none" strike="noStrike" cap="none">
                <a:solidFill>
                  <a:schemeClr val="dk1"/>
                </a:solidFill>
                <a:latin typeface="Arial"/>
                <a:ea typeface="Arial"/>
                <a:cs typeface="Arial"/>
                <a:sym typeface="Arial"/>
              </a:defRPr>
            </a:lvl8pPr>
            <a:lvl9pPr marL="0" lvl="8" indent="0" algn="l">
              <a:lnSpc>
                <a:spcPct val="100000"/>
              </a:lnSpc>
              <a:spcBef>
                <a:spcPts val="0"/>
              </a:spcBef>
              <a:spcAft>
                <a:spcPts val="0"/>
              </a:spcAft>
              <a:buClr>
                <a:schemeClr val="dk1"/>
              </a:buClr>
              <a:buSzPts val="1800"/>
              <a:buFont typeface="Arial"/>
              <a:buNone/>
              <a:defRPr sz="1800" b="0" i="0" u="none" strike="noStrike" cap="none">
                <a:solidFill>
                  <a:schemeClr val="dk1"/>
                </a:solidFill>
                <a:latin typeface="Arial"/>
                <a:ea typeface="Arial"/>
                <a:cs typeface="Arial"/>
                <a:sym typeface="Arial"/>
              </a:defRPr>
            </a:lvl9pPr>
          </a:lstStyle>
          <a:p>
            <a:pPr marL="0" lvl="0" indent="0" algn="l"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25"/>
        <p:cNvGrpSpPr/>
        <p:nvPr/>
      </p:nvGrpSpPr>
      <p:grpSpPr>
        <a:xfrm>
          <a:off x="0" y="0"/>
          <a:ext cx="0" cy="0"/>
          <a:chOff x="0" y="0"/>
          <a:chExt cx="0" cy="0"/>
        </a:xfrm>
      </p:grpSpPr>
      <p:sp>
        <p:nvSpPr>
          <p:cNvPr id="26" name="Google Shape;26;p23"/>
          <p:cNvSpPr txBox="1">
            <a:spLocks noGrp="1"/>
          </p:cNvSpPr>
          <p:nvPr>
            <p:ph type="title"/>
          </p:nvPr>
        </p:nvSpPr>
        <p:spPr>
          <a:xfrm>
            <a:off x="457200" y="274637"/>
            <a:ext cx="8229600" cy="1143000"/>
          </a:xfrm>
          <a:prstGeom prst="rect">
            <a:avLst/>
          </a:prstGeom>
          <a:noFill/>
          <a:ln>
            <a:noFill/>
          </a:ln>
        </p:spPr>
        <p:txBody>
          <a:bodyPr spcFirstLastPara="1" wrap="square" lIns="91425" tIns="45700" rIns="91425" bIns="45700" anchor="ctr" anchorCtr="0"/>
          <a:lstStyle>
            <a:lvl1pPr lvl="0" algn="ctr">
              <a:lnSpc>
                <a:spcPct val="100000"/>
              </a:lnSpc>
              <a:spcBef>
                <a:spcPts val="0"/>
              </a:spcBef>
              <a:spcAft>
                <a:spcPts val="0"/>
              </a:spcAft>
              <a:buClr>
                <a:schemeClr val="dk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7" name="Google Shape;27;p23"/>
          <p:cNvSpPr txBox="1">
            <a:spLocks noGrp="1"/>
          </p:cNvSpPr>
          <p:nvPr>
            <p:ph type="body" idx="1"/>
          </p:nvPr>
        </p:nvSpPr>
        <p:spPr>
          <a:xfrm>
            <a:off x="457200" y="1600200"/>
            <a:ext cx="8229600" cy="4525962"/>
          </a:xfrm>
          <a:prstGeom prst="rect">
            <a:avLst/>
          </a:prstGeom>
          <a:noFill/>
          <a:ln>
            <a:noFill/>
          </a:ln>
        </p:spPr>
        <p:txBody>
          <a:bodyPr spcFirstLastPara="1" wrap="square" lIns="91425" tIns="45700" rIns="91425" bIns="45700" anchor="t" anchorCtr="0"/>
          <a:lstStyle>
            <a:lvl1pPr marL="457200" lvl="0" indent="-342900" algn="l">
              <a:lnSpc>
                <a:spcPct val="100000"/>
              </a:lnSpc>
              <a:spcBef>
                <a:spcPts val="360"/>
              </a:spcBef>
              <a:spcAft>
                <a:spcPts val="0"/>
              </a:spcAft>
              <a:buClr>
                <a:schemeClr val="dk1"/>
              </a:buClr>
              <a:buSzPts val="1800"/>
              <a:buChar char="•"/>
              <a:defRPr/>
            </a:lvl1pPr>
            <a:lvl2pPr marL="914400" lvl="1" indent="-342900" algn="l">
              <a:lnSpc>
                <a:spcPct val="100000"/>
              </a:lnSpc>
              <a:spcBef>
                <a:spcPts val="360"/>
              </a:spcBef>
              <a:spcAft>
                <a:spcPts val="0"/>
              </a:spcAft>
              <a:buClr>
                <a:schemeClr val="dk1"/>
              </a:buClr>
              <a:buSzPts val="1800"/>
              <a:buChar char="–"/>
              <a:defRPr/>
            </a:lvl2pPr>
            <a:lvl3pPr marL="1371600" lvl="2" indent="-342900" algn="l">
              <a:lnSpc>
                <a:spcPct val="100000"/>
              </a:lnSpc>
              <a:spcBef>
                <a:spcPts val="360"/>
              </a:spcBef>
              <a:spcAft>
                <a:spcPts val="0"/>
              </a:spcAft>
              <a:buClr>
                <a:schemeClr val="dk1"/>
              </a:buClr>
              <a:buSzPts val="1800"/>
              <a:buChar char="•"/>
              <a:defRPr/>
            </a:lvl3pPr>
            <a:lvl4pPr marL="1828800" lvl="3" indent="-342900" algn="l">
              <a:lnSpc>
                <a:spcPct val="100000"/>
              </a:lnSpc>
              <a:spcBef>
                <a:spcPts val="360"/>
              </a:spcBef>
              <a:spcAft>
                <a:spcPts val="0"/>
              </a:spcAft>
              <a:buClr>
                <a:schemeClr val="dk1"/>
              </a:buClr>
              <a:buSzPts val="1800"/>
              <a:buChar char="–"/>
              <a:defRPr/>
            </a:lvl4pPr>
            <a:lvl5pPr marL="2286000" lvl="4" indent="-342900" algn="l">
              <a:lnSpc>
                <a:spcPct val="100000"/>
              </a:lnSpc>
              <a:spcBef>
                <a:spcPts val="360"/>
              </a:spcBef>
              <a:spcAft>
                <a:spcPts val="0"/>
              </a:spcAft>
              <a:buClr>
                <a:schemeClr val="dk1"/>
              </a:buClr>
              <a:buSzPts val="1800"/>
              <a:buChar char="»"/>
              <a:defRPr/>
            </a:lvl5pPr>
            <a:lvl6pPr marL="2743200" lvl="5" indent="-228600">
              <a:spcBef>
                <a:spcPts val="0"/>
              </a:spcBef>
              <a:spcAft>
                <a:spcPts val="0"/>
              </a:spcAft>
              <a:buSzPts val="1400"/>
              <a:buNone/>
              <a:defRPr/>
            </a:lvl6pPr>
            <a:lvl7pPr marL="3200400" lvl="6" indent="-228600">
              <a:spcBef>
                <a:spcPts val="0"/>
              </a:spcBef>
              <a:spcAft>
                <a:spcPts val="0"/>
              </a:spcAft>
              <a:buSzPts val="1400"/>
              <a:buNone/>
              <a:defRPr/>
            </a:lvl7pPr>
            <a:lvl8pPr marL="3657600" lvl="7" indent="-228600">
              <a:spcBef>
                <a:spcPts val="0"/>
              </a:spcBef>
              <a:spcAft>
                <a:spcPts val="0"/>
              </a:spcAft>
              <a:buSzPts val="1400"/>
              <a:buNone/>
              <a:defRPr/>
            </a:lvl8pPr>
            <a:lvl9pPr marL="4114800" lvl="8" indent="-228600">
              <a:spcBef>
                <a:spcPts val="0"/>
              </a:spcBef>
              <a:spcAft>
                <a:spcPts val="0"/>
              </a:spcAft>
              <a:buSzPts val="1400"/>
              <a:buNone/>
              <a:defRPr/>
            </a:lvl9pPr>
          </a:lstStyle>
          <a:p>
            <a:endParaRPr/>
          </a:p>
        </p:txBody>
      </p:sp>
      <p:sp>
        <p:nvSpPr>
          <p:cNvPr id="28" name="Google Shape;28;p23"/>
          <p:cNvSpPr txBox="1">
            <a:spLocks noGrp="1"/>
          </p:cNvSpPr>
          <p:nvPr>
            <p:ph type="dt" idx="10"/>
          </p:nvPr>
        </p:nvSpPr>
        <p:spPr>
          <a:xfrm>
            <a:off x="457200" y="6245225"/>
            <a:ext cx="2133600" cy="476250"/>
          </a:xfrm>
          <a:prstGeom prst="rect">
            <a:avLst/>
          </a:prstGeom>
          <a:noFill/>
          <a:ln>
            <a:noFill/>
          </a:ln>
        </p:spPr>
        <p:txBody>
          <a:bodyPr spcFirstLastPara="1" wrap="square" lIns="91425" tIns="45700" rIns="91425" bIns="45700" anchor="t" anchorCtr="0"/>
          <a:lstStyle>
            <a:lvl1pPr lvl="0" algn="l">
              <a:lnSpc>
                <a:spcPct val="100000"/>
              </a:lnSpc>
              <a:spcBef>
                <a:spcPts val="0"/>
              </a:spcBef>
              <a:spcAft>
                <a:spcPts val="0"/>
              </a:spcAft>
              <a:buClr>
                <a:schemeClr val="dk1"/>
              </a:buClr>
              <a:buSzPts val="1800"/>
              <a:buFont typeface="Arial"/>
              <a:buNone/>
              <a:defRPr/>
            </a:lvl1pPr>
            <a:lvl2pPr lvl="1" algn="l">
              <a:lnSpc>
                <a:spcPct val="100000"/>
              </a:lnSpc>
              <a:spcBef>
                <a:spcPts val="0"/>
              </a:spcBef>
              <a:spcAft>
                <a:spcPts val="0"/>
              </a:spcAft>
              <a:buClr>
                <a:schemeClr val="dk1"/>
              </a:buClr>
              <a:buSzPts val="1800"/>
              <a:buNone/>
              <a:defRPr/>
            </a:lvl2pPr>
            <a:lvl3pPr lvl="2" algn="l">
              <a:lnSpc>
                <a:spcPct val="100000"/>
              </a:lnSpc>
              <a:spcBef>
                <a:spcPts val="0"/>
              </a:spcBef>
              <a:spcAft>
                <a:spcPts val="0"/>
              </a:spcAft>
              <a:buClr>
                <a:schemeClr val="dk1"/>
              </a:buClr>
              <a:buSzPts val="1800"/>
              <a:buNone/>
              <a:defRPr/>
            </a:lvl3pPr>
            <a:lvl4pPr lvl="3" algn="l">
              <a:lnSpc>
                <a:spcPct val="100000"/>
              </a:lnSpc>
              <a:spcBef>
                <a:spcPts val="0"/>
              </a:spcBef>
              <a:spcAft>
                <a:spcPts val="0"/>
              </a:spcAft>
              <a:buClr>
                <a:schemeClr val="dk1"/>
              </a:buClr>
              <a:buSzPts val="1800"/>
              <a:buNone/>
              <a:defRPr/>
            </a:lvl4pPr>
            <a:lvl5pPr lvl="4" algn="l">
              <a:lnSpc>
                <a:spcPct val="100000"/>
              </a:lnSpc>
              <a:spcBef>
                <a:spcPts val="0"/>
              </a:spcBef>
              <a:spcAft>
                <a:spcPts val="0"/>
              </a:spcAft>
              <a:buClr>
                <a:schemeClr val="dk1"/>
              </a:buClr>
              <a:buSzPts val="18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9" name="Google Shape;29;p23"/>
          <p:cNvSpPr txBox="1">
            <a:spLocks noGrp="1"/>
          </p:cNvSpPr>
          <p:nvPr>
            <p:ph type="ftr" idx="11"/>
          </p:nvPr>
        </p:nvSpPr>
        <p:spPr>
          <a:xfrm>
            <a:off x="3124200" y="6245225"/>
            <a:ext cx="2895600" cy="476250"/>
          </a:xfrm>
          <a:prstGeom prst="rect">
            <a:avLst/>
          </a:prstGeom>
          <a:noFill/>
          <a:ln>
            <a:noFill/>
          </a:ln>
        </p:spPr>
        <p:txBody>
          <a:bodyPr spcFirstLastPara="1" wrap="square" lIns="91425" tIns="45700" rIns="91425" bIns="45700" anchor="t" anchorCtr="0"/>
          <a:lstStyle>
            <a:lvl1pPr lvl="0" algn="l">
              <a:lnSpc>
                <a:spcPct val="100000"/>
              </a:lnSpc>
              <a:spcBef>
                <a:spcPts val="0"/>
              </a:spcBef>
              <a:spcAft>
                <a:spcPts val="0"/>
              </a:spcAft>
              <a:buClr>
                <a:schemeClr val="dk1"/>
              </a:buClr>
              <a:buSzPts val="1800"/>
              <a:buFont typeface="Arial"/>
              <a:buNone/>
              <a:defRPr/>
            </a:lvl1pPr>
            <a:lvl2pPr lvl="1" algn="l">
              <a:lnSpc>
                <a:spcPct val="100000"/>
              </a:lnSpc>
              <a:spcBef>
                <a:spcPts val="0"/>
              </a:spcBef>
              <a:spcAft>
                <a:spcPts val="0"/>
              </a:spcAft>
              <a:buClr>
                <a:schemeClr val="dk1"/>
              </a:buClr>
              <a:buSzPts val="1800"/>
              <a:buNone/>
              <a:defRPr/>
            </a:lvl2pPr>
            <a:lvl3pPr lvl="2" algn="l">
              <a:lnSpc>
                <a:spcPct val="100000"/>
              </a:lnSpc>
              <a:spcBef>
                <a:spcPts val="0"/>
              </a:spcBef>
              <a:spcAft>
                <a:spcPts val="0"/>
              </a:spcAft>
              <a:buClr>
                <a:schemeClr val="dk1"/>
              </a:buClr>
              <a:buSzPts val="1800"/>
              <a:buNone/>
              <a:defRPr/>
            </a:lvl3pPr>
            <a:lvl4pPr lvl="3" algn="l">
              <a:lnSpc>
                <a:spcPct val="100000"/>
              </a:lnSpc>
              <a:spcBef>
                <a:spcPts val="0"/>
              </a:spcBef>
              <a:spcAft>
                <a:spcPts val="0"/>
              </a:spcAft>
              <a:buClr>
                <a:schemeClr val="dk1"/>
              </a:buClr>
              <a:buSzPts val="1800"/>
              <a:buNone/>
              <a:defRPr/>
            </a:lvl4pPr>
            <a:lvl5pPr lvl="4" algn="l">
              <a:lnSpc>
                <a:spcPct val="100000"/>
              </a:lnSpc>
              <a:spcBef>
                <a:spcPts val="0"/>
              </a:spcBef>
              <a:spcAft>
                <a:spcPts val="0"/>
              </a:spcAft>
              <a:buClr>
                <a:schemeClr val="dk1"/>
              </a:buClr>
              <a:buSzPts val="18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0" name="Google Shape;30;p23"/>
          <p:cNvSpPr txBox="1">
            <a:spLocks noGrp="1"/>
          </p:cNvSpPr>
          <p:nvPr>
            <p:ph type="sldNum" idx="12"/>
          </p:nvPr>
        </p:nvSpPr>
        <p:spPr>
          <a:xfrm>
            <a:off x="6553200" y="6245225"/>
            <a:ext cx="2133600" cy="476250"/>
          </a:xfrm>
          <a:prstGeom prst="rect">
            <a:avLst/>
          </a:prstGeom>
          <a:noFill/>
          <a:ln>
            <a:noFill/>
          </a:ln>
        </p:spPr>
        <p:txBody>
          <a:bodyPr spcFirstLastPara="1" wrap="square" lIns="91425" tIns="45700" rIns="91425" bIns="45700" anchor="t" anchorCtr="0">
            <a:noAutofit/>
          </a:bodyPr>
          <a:lstStyle>
            <a:lvl1pPr marL="0" lvl="0" indent="0" algn="l">
              <a:lnSpc>
                <a:spcPct val="100000"/>
              </a:lnSpc>
              <a:spcBef>
                <a:spcPts val="0"/>
              </a:spcBef>
              <a:spcAft>
                <a:spcPts val="0"/>
              </a:spcAft>
              <a:buClr>
                <a:schemeClr val="dk1"/>
              </a:buClr>
              <a:buSzPts val="1800"/>
              <a:buFont typeface="Arial"/>
              <a:buNone/>
              <a:defRPr sz="1800" b="0" i="0" u="none" strike="noStrike" cap="none">
                <a:solidFill>
                  <a:schemeClr val="dk1"/>
                </a:solidFill>
                <a:latin typeface="Arial"/>
                <a:ea typeface="Arial"/>
                <a:cs typeface="Arial"/>
                <a:sym typeface="Arial"/>
              </a:defRPr>
            </a:lvl1pPr>
            <a:lvl2pPr marL="0" lvl="1" indent="0" algn="l">
              <a:lnSpc>
                <a:spcPct val="100000"/>
              </a:lnSpc>
              <a:spcBef>
                <a:spcPts val="0"/>
              </a:spcBef>
              <a:spcAft>
                <a:spcPts val="0"/>
              </a:spcAft>
              <a:buClr>
                <a:schemeClr val="dk1"/>
              </a:buClr>
              <a:buSzPts val="1800"/>
              <a:buFont typeface="Arial"/>
              <a:buNone/>
              <a:defRPr sz="1800" b="0" i="0" u="none" strike="noStrike" cap="none">
                <a:solidFill>
                  <a:schemeClr val="dk1"/>
                </a:solidFill>
                <a:latin typeface="Arial"/>
                <a:ea typeface="Arial"/>
                <a:cs typeface="Arial"/>
                <a:sym typeface="Arial"/>
              </a:defRPr>
            </a:lvl2pPr>
            <a:lvl3pPr marL="0" lvl="2" indent="0" algn="l">
              <a:lnSpc>
                <a:spcPct val="100000"/>
              </a:lnSpc>
              <a:spcBef>
                <a:spcPts val="0"/>
              </a:spcBef>
              <a:spcAft>
                <a:spcPts val="0"/>
              </a:spcAft>
              <a:buClr>
                <a:schemeClr val="dk1"/>
              </a:buClr>
              <a:buSzPts val="1800"/>
              <a:buFont typeface="Arial"/>
              <a:buNone/>
              <a:defRPr sz="1800" b="0" i="0" u="none" strike="noStrike" cap="none">
                <a:solidFill>
                  <a:schemeClr val="dk1"/>
                </a:solidFill>
                <a:latin typeface="Arial"/>
                <a:ea typeface="Arial"/>
                <a:cs typeface="Arial"/>
                <a:sym typeface="Arial"/>
              </a:defRPr>
            </a:lvl3pPr>
            <a:lvl4pPr marL="0" lvl="3" indent="0" algn="l">
              <a:lnSpc>
                <a:spcPct val="100000"/>
              </a:lnSpc>
              <a:spcBef>
                <a:spcPts val="0"/>
              </a:spcBef>
              <a:spcAft>
                <a:spcPts val="0"/>
              </a:spcAft>
              <a:buClr>
                <a:schemeClr val="dk1"/>
              </a:buClr>
              <a:buSzPts val="1800"/>
              <a:buFont typeface="Arial"/>
              <a:buNone/>
              <a:defRPr sz="1800" b="0" i="0" u="none" strike="noStrike" cap="none">
                <a:solidFill>
                  <a:schemeClr val="dk1"/>
                </a:solidFill>
                <a:latin typeface="Arial"/>
                <a:ea typeface="Arial"/>
                <a:cs typeface="Arial"/>
                <a:sym typeface="Arial"/>
              </a:defRPr>
            </a:lvl4pPr>
            <a:lvl5pPr marL="0" lvl="4" indent="0" algn="l">
              <a:lnSpc>
                <a:spcPct val="100000"/>
              </a:lnSpc>
              <a:spcBef>
                <a:spcPts val="0"/>
              </a:spcBef>
              <a:spcAft>
                <a:spcPts val="0"/>
              </a:spcAft>
              <a:buClr>
                <a:schemeClr val="dk1"/>
              </a:buClr>
              <a:buSzPts val="1800"/>
              <a:buFont typeface="Arial"/>
              <a:buNone/>
              <a:defRPr sz="1800" b="0" i="0" u="none" strike="noStrike" cap="none">
                <a:solidFill>
                  <a:schemeClr val="dk1"/>
                </a:solidFill>
                <a:latin typeface="Arial"/>
                <a:ea typeface="Arial"/>
                <a:cs typeface="Arial"/>
                <a:sym typeface="Arial"/>
              </a:defRPr>
            </a:lvl5pPr>
            <a:lvl6pPr marL="0" lvl="5" indent="0" algn="l">
              <a:lnSpc>
                <a:spcPct val="100000"/>
              </a:lnSpc>
              <a:spcBef>
                <a:spcPts val="0"/>
              </a:spcBef>
              <a:spcAft>
                <a:spcPts val="0"/>
              </a:spcAft>
              <a:buClr>
                <a:schemeClr val="dk1"/>
              </a:buClr>
              <a:buSzPts val="1800"/>
              <a:buFont typeface="Arial"/>
              <a:buNone/>
              <a:defRPr sz="1800" b="0" i="0" u="none" strike="noStrike" cap="none">
                <a:solidFill>
                  <a:schemeClr val="dk1"/>
                </a:solidFill>
                <a:latin typeface="Arial"/>
                <a:ea typeface="Arial"/>
                <a:cs typeface="Arial"/>
                <a:sym typeface="Arial"/>
              </a:defRPr>
            </a:lvl6pPr>
            <a:lvl7pPr marL="0" lvl="6" indent="0" algn="l">
              <a:lnSpc>
                <a:spcPct val="100000"/>
              </a:lnSpc>
              <a:spcBef>
                <a:spcPts val="0"/>
              </a:spcBef>
              <a:spcAft>
                <a:spcPts val="0"/>
              </a:spcAft>
              <a:buClr>
                <a:schemeClr val="dk1"/>
              </a:buClr>
              <a:buSzPts val="1800"/>
              <a:buFont typeface="Arial"/>
              <a:buNone/>
              <a:defRPr sz="1800" b="0" i="0" u="none" strike="noStrike" cap="none">
                <a:solidFill>
                  <a:schemeClr val="dk1"/>
                </a:solidFill>
                <a:latin typeface="Arial"/>
                <a:ea typeface="Arial"/>
                <a:cs typeface="Arial"/>
                <a:sym typeface="Arial"/>
              </a:defRPr>
            </a:lvl7pPr>
            <a:lvl8pPr marL="0" lvl="7" indent="0" algn="l">
              <a:lnSpc>
                <a:spcPct val="100000"/>
              </a:lnSpc>
              <a:spcBef>
                <a:spcPts val="0"/>
              </a:spcBef>
              <a:spcAft>
                <a:spcPts val="0"/>
              </a:spcAft>
              <a:buClr>
                <a:schemeClr val="dk1"/>
              </a:buClr>
              <a:buSzPts val="1800"/>
              <a:buFont typeface="Arial"/>
              <a:buNone/>
              <a:defRPr sz="1800" b="0" i="0" u="none" strike="noStrike" cap="none">
                <a:solidFill>
                  <a:schemeClr val="dk1"/>
                </a:solidFill>
                <a:latin typeface="Arial"/>
                <a:ea typeface="Arial"/>
                <a:cs typeface="Arial"/>
                <a:sym typeface="Arial"/>
              </a:defRPr>
            </a:lvl8pPr>
            <a:lvl9pPr marL="0" lvl="8" indent="0" algn="l">
              <a:lnSpc>
                <a:spcPct val="100000"/>
              </a:lnSpc>
              <a:spcBef>
                <a:spcPts val="0"/>
              </a:spcBef>
              <a:spcAft>
                <a:spcPts val="0"/>
              </a:spcAft>
              <a:buClr>
                <a:schemeClr val="dk1"/>
              </a:buClr>
              <a:buSzPts val="1800"/>
              <a:buFont typeface="Arial"/>
              <a:buNone/>
              <a:defRPr sz="1800" b="0" i="0" u="none" strike="noStrike" cap="none">
                <a:solidFill>
                  <a:schemeClr val="dk1"/>
                </a:solidFill>
                <a:latin typeface="Arial"/>
                <a:ea typeface="Arial"/>
                <a:cs typeface="Arial"/>
                <a:sym typeface="Arial"/>
              </a:defRPr>
            </a:lvl9pPr>
          </a:lstStyle>
          <a:p>
            <a:pPr marL="0" lvl="0" indent="0" algn="l"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31"/>
        <p:cNvGrpSpPr/>
        <p:nvPr/>
      </p:nvGrpSpPr>
      <p:grpSpPr>
        <a:xfrm>
          <a:off x="0" y="0"/>
          <a:ext cx="0" cy="0"/>
          <a:chOff x="0" y="0"/>
          <a:chExt cx="0" cy="0"/>
        </a:xfrm>
      </p:grpSpPr>
      <p:sp>
        <p:nvSpPr>
          <p:cNvPr id="32" name="Google Shape;32;p24"/>
          <p:cNvSpPr txBox="1">
            <a:spLocks noGrp="1"/>
          </p:cNvSpPr>
          <p:nvPr>
            <p:ph type="title"/>
          </p:nvPr>
        </p:nvSpPr>
        <p:spPr>
          <a:xfrm>
            <a:off x="722313" y="4406900"/>
            <a:ext cx="7772400" cy="1362075"/>
          </a:xfrm>
          <a:prstGeom prst="rect">
            <a:avLst/>
          </a:prstGeom>
          <a:noFill/>
          <a:ln>
            <a:noFill/>
          </a:ln>
        </p:spPr>
        <p:txBody>
          <a:bodyPr spcFirstLastPara="1" wrap="square" lIns="91425" tIns="45700" rIns="91425" bIns="45700" anchor="t" anchorCtr="0"/>
          <a:lstStyle>
            <a:lvl1pPr lvl="0" algn="l">
              <a:lnSpc>
                <a:spcPct val="100000"/>
              </a:lnSpc>
              <a:spcBef>
                <a:spcPts val="0"/>
              </a:spcBef>
              <a:spcAft>
                <a:spcPts val="0"/>
              </a:spcAft>
              <a:buClr>
                <a:schemeClr val="dk2"/>
              </a:buClr>
              <a:buSzPts val="4000"/>
              <a:buFont typeface="Arial"/>
              <a:buNone/>
              <a:defRPr sz="4000" b="1" cap="none"/>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3" name="Google Shape;33;p24"/>
          <p:cNvSpPr txBox="1">
            <a:spLocks noGrp="1"/>
          </p:cNvSpPr>
          <p:nvPr>
            <p:ph type="body" idx="1"/>
          </p:nvPr>
        </p:nvSpPr>
        <p:spPr>
          <a:xfrm>
            <a:off x="722313" y="2906713"/>
            <a:ext cx="7772400" cy="1500187"/>
          </a:xfrm>
          <a:prstGeom prst="rect">
            <a:avLst/>
          </a:prstGeom>
          <a:noFill/>
          <a:ln>
            <a:noFill/>
          </a:ln>
        </p:spPr>
        <p:txBody>
          <a:bodyPr spcFirstLastPara="1" wrap="square" lIns="91425" tIns="45700" rIns="91425" bIns="45700" anchor="b" anchorCtr="0"/>
          <a:lstStyle>
            <a:lvl1pPr marL="457200" lvl="0" indent="-228600" algn="l">
              <a:lnSpc>
                <a:spcPct val="100000"/>
              </a:lnSpc>
              <a:spcBef>
                <a:spcPts val="400"/>
              </a:spcBef>
              <a:spcAft>
                <a:spcPts val="0"/>
              </a:spcAft>
              <a:buClr>
                <a:srgbClr val="888888"/>
              </a:buClr>
              <a:buSzPts val="2000"/>
              <a:buFont typeface="Arial"/>
              <a:buNone/>
              <a:defRPr sz="2000">
                <a:solidFill>
                  <a:srgbClr val="888888"/>
                </a:solidFill>
              </a:defRPr>
            </a:lvl1pPr>
            <a:lvl2pPr marL="914400" lvl="1" indent="-228600" algn="l">
              <a:lnSpc>
                <a:spcPct val="100000"/>
              </a:lnSpc>
              <a:spcBef>
                <a:spcPts val="360"/>
              </a:spcBef>
              <a:spcAft>
                <a:spcPts val="0"/>
              </a:spcAft>
              <a:buClr>
                <a:srgbClr val="888888"/>
              </a:buClr>
              <a:buSzPts val="1800"/>
              <a:buFont typeface="Arial"/>
              <a:buNone/>
              <a:defRPr sz="1800">
                <a:solidFill>
                  <a:srgbClr val="888888"/>
                </a:solidFill>
              </a:defRPr>
            </a:lvl2pPr>
            <a:lvl3pPr marL="1371600" lvl="2" indent="-228600" algn="l">
              <a:lnSpc>
                <a:spcPct val="100000"/>
              </a:lnSpc>
              <a:spcBef>
                <a:spcPts val="320"/>
              </a:spcBef>
              <a:spcAft>
                <a:spcPts val="0"/>
              </a:spcAft>
              <a:buClr>
                <a:srgbClr val="888888"/>
              </a:buClr>
              <a:buSzPts val="1600"/>
              <a:buFont typeface="Arial"/>
              <a:buNone/>
              <a:defRPr sz="1600">
                <a:solidFill>
                  <a:srgbClr val="888888"/>
                </a:solidFill>
              </a:defRPr>
            </a:lvl3pPr>
            <a:lvl4pPr marL="1828800" lvl="3" indent="-228600" algn="l">
              <a:lnSpc>
                <a:spcPct val="100000"/>
              </a:lnSpc>
              <a:spcBef>
                <a:spcPts val="280"/>
              </a:spcBef>
              <a:spcAft>
                <a:spcPts val="0"/>
              </a:spcAft>
              <a:buClr>
                <a:srgbClr val="888888"/>
              </a:buClr>
              <a:buSzPts val="1400"/>
              <a:buFont typeface="Arial"/>
              <a:buNone/>
              <a:defRPr sz="1400">
                <a:solidFill>
                  <a:srgbClr val="888888"/>
                </a:solidFill>
              </a:defRPr>
            </a:lvl4pPr>
            <a:lvl5pPr marL="2286000" lvl="4" indent="-228600" algn="l">
              <a:lnSpc>
                <a:spcPct val="100000"/>
              </a:lnSpc>
              <a:spcBef>
                <a:spcPts val="280"/>
              </a:spcBef>
              <a:spcAft>
                <a:spcPts val="0"/>
              </a:spcAft>
              <a:buClr>
                <a:srgbClr val="888888"/>
              </a:buClr>
              <a:buSzPts val="1400"/>
              <a:buFont typeface="Arial"/>
              <a:buNone/>
              <a:defRPr sz="1400">
                <a:solidFill>
                  <a:srgbClr val="888888"/>
                </a:solidFill>
              </a:defRPr>
            </a:lvl5pPr>
            <a:lvl6pPr marL="2743200" lvl="5" indent="-228600">
              <a:spcBef>
                <a:spcPts val="0"/>
              </a:spcBef>
              <a:spcAft>
                <a:spcPts val="0"/>
              </a:spcAft>
              <a:buClr>
                <a:srgbClr val="888888"/>
              </a:buClr>
              <a:buSzPts val="1400"/>
              <a:buNone/>
              <a:defRPr sz="1400">
                <a:solidFill>
                  <a:srgbClr val="888888"/>
                </a:solidFill>
              </a:defRPr>
            </a:lvl6pPr>
            <a:lvl7pPr marL="3200400" lvl="6" indent="-228600">
              <a:spcBef>
                <a:spcPts val="0"/>
              </a:spcBef>
              <a:spcAft>
                <a:spcPts val="0"/>
              </a:spcAft>
              <a:buClr>
                <a:srgbClr val="888888"/>
              </a:buClr>
              <a:buSzPts val="1400"/>
              <a:buNone/>
              <a:defRPr sz="1400">
                <a:solidFill>
                  <a:srgbClr val="888888"/>
                </a:solidFill>
              </a:defRPr>
            </a:lvl7pPr>
            <a:lvl8pPr marL="3657600" lvl="7" indent="-228600">
              <a:spcBef>
                <a:spcPts val="0"/>
              </a:spcBef>
              <a:spcAft>
                <a:spcPts val="0"/>
              </a:spcAft>
              <a:buClr>
                <a:srgbClr val="888888"/>
              </a:buClr>
              <a:buSzPts val="1400"/>
              <a:buNone/>
              <a:defRPr sz="1400">
                <a:solidFill>
                  <a:srgbClr val="888888"/>
                </a:solidFill>
              </a:defRPr>
            </a:lvl8pPr>
            <a:lvl9pPr marL="4114800" lvl="8" indent="-228600">
              <a:spcBef>
                <a:spcPts val="0"/>
              </a:spcBef>
              <a:spcAft>
                <a:spcPts val="0"/>
              </a:spcAft>
              <a:buClr>
                <a:srgbClr val="888888"/>
              </a:buClr>
              <a:buSzPts val="1400"/>
              <a:buNone/>
              <a:defRPr sz="1400">
                <a:solidFill>
                  <a:srgbClr val="888888"/>
                </a:solidFill>
              </a:defRPr>
            </a:lvl9pPr>
          </a:lstStyle>
          <a:p>
            <a:endParaRPr/>
          </a:p>
        </p:txBody>
      </p:sp>
      <p:sp>
        <p:nvSpPr>
          <p:cNvPr id="34" name="Google Shape;34;p24"/>
          <p:cNvSpPr txBox="1">
            <a:spLocks noGrp="1"/>
          </p:cNvSpPr>
          <p:nvPr>
            <p:ph type="dt" idx="10"/>
          </p:nvPr>
        </p:nvSpPr>
        <p:spPr>
          <a:xfrm>
            <a:off x="457200" y="6245225"/>
            <a:ext cx="2133600" cy="476250"/>
          </a:xfrm>
          <a:prstGeom prst="rect">
            <a:avLst/>
          </a:prstGeom>
          <a:noFill/>
          <a:ln>
            <a:noFill/>
          </a:ln>
        </p:spPr>
        <p:txBody>
          <a:bodyPr spcFirstLastPara="1" wrap="square" lIns="91425" tIns="45700" rIns="91425" bIns="45700" anchor="t" anchorCtr="0"/>
          <a:lstStyle>
            <a:lvl1pPr lvl="0" algn="l">
              <a:lnSpc>
                <a:spcPct val="100000"/>
              </a:lnSpc>
              <a:spcBef>
                <a:spcPts val="0"/>
              </a:spcBef>
              <a:spcAft>
                <a:spcPts val="0"/>
              </a:spcAft>
              <a:buClr>
                <a:schemeClr val="dk1"/>
              </a:buClr>
              <a:buSzPts val="1800"/>
              <a:buNone/>
              <a:defRPr/>
            </a:lvl1pPr>
            <a:lvl2pPr lvl="1" algn="l">
              <a:lnSpc>
                <a:spcPct val="100000"/>
              </a:lnSpc>
              <a:spcBef>
                <a:spcPts val="0"/>
              </a:spcBef>
              <a:spcAft>
                <a:spcPts val="0"/>
              </a:spcAft>
              <a:buClr>
                <a:schemeClr val="dk1"/>
              </a:buClr>
              <a:buSzPts val="1800"/>
              <a:buNone/>
              <a:defRPr/>
            </a:lvl2pPr>
            <a:lvl3pPr lvl="2" algn="l">
              <a:lnSpc>
                <a:spcPct val="100000"/>
              </a:lnSpc>
              <a:spcBef>
                <a:spcPts val="0"/>
              </a:spcBef>
              <a:spcAft>
                <a:spcPts val="0"/>
              </a:spcAft>
              <a:buClr>
                <a:schemeClr val="dk1"/>
              </a:buClr>
              <a:buSzPts val="1800"/>
              <a:buNone/>
              <a:defRPr/>
            </a:lvl3pPr>
            <a:lvl4pPr lvl="3" algn="l">
              <a:lnSpc>
                <a:spcPct val="100000"/>
              </a:lnSpc>
              <a:spcBef>
                <a:spcPts val="0"/>
              </a:spcBef>
              <a:spcAft>
                <a:spcPts val="0"/>
              </a:spcAft>
              <a:buClr>
                <a:schemeClr val="dk1"/>
              </a:buClr>
              <a:buSzPts val="1800"/>
              <a:buNone/>
              <a:defRPr/>
            </a:lvl4pPr>
            <a:lvl5pPr lvl="4" algn="l">
              <a:lnSpc>
                <a:spcPct val="100000"/>
              </a:lnSpc>
              <a:spcBef>
                <a:spcPts val="0"/>
              </a:spcBef>
              <a:spcAft>
                <a:spcPts val="0"/>
              </a:spcAft>
              <a:buClr>
                <a:schemeClr val="dk1"/>
              </a:buClr>
              <a:buSzPts val="18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5" name="Google Shape;35;p24"/>
          <p:cNvSpPr txBox="1">
            <a:spLocks noGrp="1"/>
          </p:cNvSpPr>
          <p:nvPr>
            <p:ph type="ftr" idx="11"/>
          </p:nvPr>
        </p:nvSpPr>
        <p:spPr>
          <a:xfrm>
            <a:off x="3124200" y="6245225"/>
            <a:ext cx="2895600" cy="476250"/>
          </a:xfrm>
          <a:prstGeom prst="rect">
            <a:avLst/>
          </a:prstGeom>
          <a:noFill/>
          <a:ln>
            <a:noFill/>
          </a:ln>
        </p:spPr>
        <p:txBody>
          <a:bodyPr spcFirstLastPara="1" wrap="square" lIns="91425" tIns="45700" rIns="91425" bIns="45700" anchor="t" anchorCtr="0"/>
          <a:lstStyle>
            <a:lvl1pPr lvl="0" algn="l">
              <a:lnSpc>
                <a:spcPct val="100000"/>
              </a:lnSpc>
              <a:spcBef>
                <a:spcPts val="0"/>
              </a:spcBef>
              <a:spcAft>
                <a:spcPts val="0"/>
              </a:spcAft>
              <a:buClr>
                <a:schemeClr val="dk1"/>
              </a:buClr>
              <a:buSzPts val="1800"/>
              <a:buNone/>
              <a:defRPr/>
            </a:lvl1pPr>
            <a:lvl2pPr lvl="1" algn="l">
              <a:lnSpc>
                <a:spcPct val="100000"/>
              </a:lnSpc>
              <a:spcBef>
                <a:spcPts val="0"/>
              </a:spcBef>
              <a:spcAft>
                <a:spcPts val="0"/>
              </a:spcAft>
              <a:buClr>
                <a:schemeClr val="dk1"/>
              </a:buClr>
              <a:buSzPts val="1800"/>
              <a:buNone/>
              <a:defRPr/>
            </a:lvl2pPr>
            <a:lvl3pPr lvl="2" algn="l">
              <a:lnSpc>
                <a:spcPct val="100000"/>
              </a:lnSpc>
              <a:spcBef>
                <a:spcPts val="0"/>
              </a:spcBef>
              <a:spcAft>
                <a:spcPts val="0"/>
              </a:spcAft>
              <a:buClr>
                <a:schemeClr val="dk1"/>
              </a:buClr>
              <a:buSzPts val="1800"/>
              <a:buNone/>
              <a:defRPr/>
            </a:lvl3pPr>
            <a:lvl4pPr lvl="3" algn="l">
              <a:lnSpc>
                <a:spcPct val="100000"/>
              </a:lnSpc>
              <a:spcBef>
                <a:spcPts val="0"/>
              </a:spcBef>
              <a:spcAft>
                <a:spcPts val="0"/>
              </a:spcAft>
              <a:buClr>
                <a:schemeClr val="dk1"/>
              </a:buClr>
              <a:buSzPts val="1800"/>
              <a:buNone/>
              <a:defRPr/>
            </a:lvl4pPr>
            <a:lvl5pPr lvl="4" algn="l">
              <a:lnSpc>
                <a:spcPct val="100000"/>
              </a:lnSpc>
              <a:spcBef>
                <a:spcPts val="0"/>
              </a:spcBef>
              <a:spcAft>
                <a:spcPts val="0"/>
              </a:spcAft>
              <a:buClr>
                <a:schemeClr val="dk1"/>
              </a:buClr>
              <a:buSzPts val="18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6" name="Google Shape;36;p24"/>
          <p:cNvSpPr txBox="1">
            <a:spLocks noGrp="1"/>
          </p:cNvSpPr>
          <p:nvPr>
            <p:ph type="sldNum" idx="12"/>
          </p:nvPr>
        </p:nvSpPr>
        <p:spPr>
          <a:xfrm>
            <a:off x="6553200" y="6245225"/>
            <a:ext cx="2133600" cy="476250"/>
          </a:xfrm>
          <a:prstGeom prst="rect">
            <a:avLst/>
          </a:prstGeom>
          <a:noFill/>
          <a:ln>
            <a:noFill/>
          </a:ln>
        </p:spPr>
        <p:txBody>
          <a:bodyPr spcFirstLastPara="1" wrap="square" lIns="91425" tIns="45700" rIns="91425" bIns="45700" anchor="t" anchorCtr="0">
            <a:noAutofit/>
          </a:bodyPr>
          <a:lstStyle>
            <a:lvl1pPr marL="0" lvl="0" indent="0" algn="l">
              <a:lnSpc>
                <a:spcPct val="100000"/>
              </a:lnSpc>
              <a:spcBef>
                <a:spcPts val="0"/>
              </a:spcBef>
              <a:spcAft>
                <a:spcPts val="0"/>
              </a:spcAft>
              <a:buClr>
                <a:schemeClr val="dk1"/>
              </a:buClr>
              <a:buSzPts val="1800"/>
              <a:buFont typeface="Arial"/>
              <a:buNone/>
              <a:defRPr/>
            </a:lvl1pPr>
            <a:lvl2pPr marL="0" lvl="1" indent="0" algn="l">
              <a:lnSpc>
                <a:spcPct val="100000"/>
              </a:lnSpc>
              <a:spcBef>
                <a:spcPts val="0"/>
              </a:spcBef>
              <a:spcAft>
                <a:spcPts val="0"/>
              </a:spcAft>
              <a:buClr>
                <a:schemeClr val="dk1"/>
              </a:buClr>
              <a:buSzPts val="1800"/>
              <a:buFont typeface="Arial"/>
              <a:buNone/>
              <a:defRPr/>
            </a:lvl2pPr>
            <a:lvl3pPr marL="0" lvl="2" indent="0" algn="l">
              <a:lnSpc>
                <a:spcPct val="100000"/>
              </a:lnSpc>
              <a:spcBef>
                <a:spcPts val="0"/>
              </a:spcBef>
              <a:spcAft>
                <a:spcPts val="0"/>
              </a:spcAft>
              <a:buClr>
                <a:schemeClr val="dk1"/>
              </a:buClr>
              <a:buSzPts val="1800"/>
              <a:buFont typeface="Arial"/>
              <a:buNone/>
              <a:defRPr/>
            </a:lvl3pPr>
            <a:lvl4pPr marL="0" lvl="3" indent="0" algn="l">
              <a:lnSpc>
                <a:spcPct val="100000"/>
              </a:lnSpc>
              <a:spcBef>
                <a:spcPts val="0"/>
              </a:spcBef>
              <a:spcAft>
                <a:spcPts val="0"/>
              </a:spcAft>
              <a:buClr>
                <a:schemeClr val="dk1"/>
              </a:buClr>
              <a:buSzPts val="1800"/>
              <a:buFont typeface="Arial"/>
              <a:buNone/>
              <a:defRPr/>
            </a:lvl4pPr>
            <a:lvl5pPr marL="0" lvl="4" indent="0" algn="l">
              <a:lnSpc>
                <a:spcPct val="100000"/>
              </a:lnSpc>
              <a:spcBef>
                <a:spcPts val="0"/>
              </a:spcBef>
              <a:spcAft>
                <a:spcPts val="0"/>
              </a:spcAft>
              <a:buClr>
                <a:schemeClr val="dk1"/>
              </a:buClr>
              <a:buSzPts val="1800"/>
              <a:buFont typeface="Arial"/>
              <a:buNone/>
              <a:defRPr/>
            </a:lvl5pPr>
            <a:lvl6pPr marL="0" lvl="5" indent="0" algn="l">
              <a:lnSpc>
                <a:spcPct val="100000"/>
              </a:lnSpc>
              <a:spcBef>
                <a:spcPts val="0"/>
              </a:spcBef>
              <a:spcAft>
                <a:spcPts val="0"/>
              </a:spcAft>
              <a:buClr>
                <a:schemeClr val="dk1"/>
              </a:buClr>
              <a:buSzPts val="1800"/>
              <a:buFont typeface="Arial"/>
              <a:buNone/>
              <a:defRPr/>
            </a:lvl6pPr>
            <a:lvl7pPr marL="0" lvl="6" indent="0" algn="l">
              <a:lnSpc>
                <a:spcPct val="100000"/>
              </a:lnSpc>
              <a:spcBef>
                <a:spcPts val="0"/>
              </a:spcBef>
              <a:spcAft>
                <a:spcPts val="0"/>
              </a:spcAft>
              <a:buClr>
                <a:schemeClr val="dk1"/>
              </a:buClr>
              <a:buSzPts val="1800"/>
              <a:buFont typeface="Arial"/>
              <a:buNone/>
              <a:defRPr/>
            </a:lvl7pPr>
            <a:lvl8pPr marL="0" lvl="7" indent="0" algn="l">
              <a:lnSpc>
                <a:spcPct val="100000"/>
              </a:lnSpc>
              <a:spcBef>
                <a:spcPts val="0"/>
              </a:spcBef>
              <a:spcAft>
                <a:spcPts val="0"/>
              </a:spcAft>
              <a:buClr>
                <a:schemeClr val="dk1"/>
              </a:buClr>
              <a:buSzPts val="1800"/>
              <a:buFont typeface="Arial"/>
              <a:buNone/>
              <a:defRPr/>
            </a:lvl8pPr>
            <a:lvl9pPr marL="0" lvl="8" indent="0" algn="l">
              <a:lnSpc>
                <a:spcPct val="100000"/>
              </a:lnSpc>
              <a:spcBef>
                <a:spcPts val="0"/>
              </a:spcBef>
              <a:spcAft>
                <a:spcPts val="0"/>
              </a:spcAft>
              <a:buClr>
                <a:schemeClr val="dk1"/>
              </a:buClr>
              <a:buSzPts val="1800"/>
              <a:buFont typeface="Arial"/>
              <a:buNone/>
              <a:defRPr/>
            </a:lvl9pPr>
          </a:lstStyle>
          <a:p>
            <a:pPr marL="0" lvl="0" indent="0" algn="l"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37"/>
        <p:cNvGrpSpPr/>
        <p:nvPr/>
      </p:nvGrpSpPr>
      <p:grpSpPr>
        <a:xfrm>
          <a:off x="0" y="0"/>
          <a:ext cx="0" cy="0"/>
          <a:chOff x="0" y="0"/>
          <a:chExt cx="0" cy="0"/>
        </a:xfrm>
      </p:grpSpPr>
      <p:sp>
        <p:nvSpPr>
          <p:cNvPr id="38" name="Google Shape;38;p25"/>
          <p:cNvSpPr txBox="1">
            <a:spLocks noGrp="1"/>
          </p:cNvSpPr>
          <p:nvPr>
            <p:ph type="title"/>
          </p:nvPr>
        </p:nvSpPr>
        <p:spPr>
          <a:xfrm>
            <a:off x="457200" y="274637"/>
            <a:ext cx="8229600" cy="1143000"/>
          </a:xfrm>
          <a:prstGeom prst="rect">
            <a:avLst/>
          </a:prstGeom>
          <a:noFill/>
          <a:ln>
            <a:noFill/>
          </a:ln>
        </p:spPr>
        <p:txBody>
          <a:bodyPr spcFirstLastPara="1" wrap="square" lIns="91425" tIns="45700" rIns="91425" bIns="45700" anchor="ctr" anchorCtr="0"/>
          <a:lstStyle>
            <a:lvl1pPr lvl="0" algn="ctr">
              <a:lnSpc>
                <a:spcPct val="100000"/>
              </a:lnSpc>
              <a:spcBef>
                <a:spcPts val="0"/>
              </a:spcBef>
              <a:spcAft>
                <a:spcPts val="0"/>
              </a:spcAft>
              <a:buClr>
                <a:schemeClr val="dk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9" name="Google Shape;39;p25"/>
          <p:cNvSpPr txBox="1">
            <a:spLocks noGrp="1"/>
          </p:cNvSpPr>
          <p:nvPr>
            <p:ph type="body" idx="1"/>
          </p:nvPr>
        </p:nvSpPr>
        <p:spPr>
          <a:xfrm>
            <a:off x="457200" y="1600200"/>
            <a:ext cx="4038600" cy="4525963"/>
          </a:xfrm>
          <a:prstGeom prst="rect">
            <a:avLst/>
          </a:prstGeom>
          <a:noFill/>
          <a:ln>
            <a:noFill/>
          </a:ln>
        </p:spPr>
        <p:txBody>
          <a:bodyPr spcFirstLastPara="1" wrap="square" lIns="91425" tIns="45700" rIns="91425" bIns="45700" anchor="t" anchorCtr="0"/>
          <a:lstStyle>
            <a:lvl1pPr marL="457200" lvl="0" indent="-406400" algn="l">
              <a:lnSpc>
                <a:spcPct val="100000"/>
              </a:lnSpc>
              <a:spcBef>
                <a:spcPts val="560"/>
              </a:spcBef>
              <a:spcAft>
                <a:spcPts val="0"/>
              </a:spcAft>
              <a:buClr>
                <a:schemeClr val="dk1"/>
              </a:buClr>
              <a:buSzPts val="2800"/>
              <a:buFont typeface="Arial"/>
              <a:buChar char="•"/>
              <a:defRPr sz="2800"/>
            </a:lvl1pPr>
            <a:lvl2pPr marL="914400" lvl="1" indent="-381000" algn="l">
              <a:lnSpc>
                <a:spcPct val="100000"/>
              </a:lnSpc>
              <a:spcBef>
                <a:spcPts val="480"/>
              </a:spcBef>
              <a:spcAft>
                <a:spcPts val="0"/>
              </a:spcAft>
              <a:buClr>
                <a:schemeClr val="dk1"/>
              </a:buClr>
              <a:buSzPts val="2400"/>
              <a:buFont typeface="Arial"/>
              <a:buChar char="–"/>
              <a:defRPr sz="2400"/>
            </a:lvl2pPr>
            <a:lvl3pPr marL="1371600" lvl="2" indent="-355600" algn="l">
              <a:lnSpc>
                <a:spcPct val="100000"/>
              </a:lnSpc>
              <a:spcBef>
                <a:spcPts val="400"/>
              </a:spcBef>
              <a:spcAft>
                <a:spcPts val="0"/>
              </a:spcAft>
              <a:buClr>
                <a:schemeClr val="dk1"/>
              </a:buClr>
              <a:buSzPts val="2000"/>
              <a:buFont typeface="Arial"/>
              <a:buChar char="•"/>
              <a:defRPr sz="2000"/>
            </a:lvl3pPr>
            <a:lvl4pPr marL="1828800" lvl="3" indent="-342900" algn="l">
              <a:lnSpc>
                <a:spcPct val="100000"/>
              </a:lnSpc>
              <a:spcBef>
                <a:spcPts val="360"/>
              </a:spcBef>
              <a:spcAft>
                <a:spcPts val="0"/>
              </a:spcAft>
              <a:buClr>
                <a:schemeClr val="dk1"/>
              </a:buClr>
              <a:buSzPts val="1800"/>
              <a:buFont typeface="Arial"/>
              <a:buChar char="–"/>
              <a:defRPr sz="1800"/>
            </a:lvl4pPr>
            <a:lvl5pPr marL="2286000" lvl="4" indent="-342900" algn="l">
              <a:lnSpc>
                <a:spcPct val="100000"/>
              </a:lnSpc>
              <a:spcBef>
                <a:spcPts val="360"/>
              </a:spcBef>
              <a:spcAft>
                <a:spcPts val="0"/>
              </a:spcAft>
              <a:buClr>
                <a:schemeClr val="dk1"/>
              </a:buClr>
              <a:buSzPts val="1800"/>
              <a:buFont typeface="Arial"/>
              <a:buChar char="»"/>
              <a:defRPr sz="1800"/>
            </a:lvl5pPr>
            <a:lvl6pPr marL="2743200" lvl="5" indent="-228600">
              <a:spcBef>
                <a:spcPts val="0"/>
              </a:spcBef>
              <a:spcAft>
                <a:spcPts val="0"/>
              </a:spcAft>
              <a:buSzPts val="1400"/>
              <a:buNone/>
              <a:defRPr sz="1800"/>
            </a:lvl6pPr>
            <a:lvl7pPr marL="3200400" lvl="6" indent="-228600">
              <a:spcBef>
                <a:spcPts val="0"/>
              </a:spcBef>
              <a:spcAft>
                <a:spcPts val="0"/>
              </a:spcAft>
              <a:buSzPts val="1400"/>
              <a:buNone/>
              <a:defRPr sz="1800"/>
            </a:lvl7pPr>
            <a:lvl8pPr marL="3657600" lvl="7" indent="-228600">
              <a:spcBef>
                <a:spcPts val="0"/>
              </a:spcBef>
              <a:spcAft>
                <a:spcPts val="0"/>
              </a:spcAft>
              <a:buSzPts val="1400"/>
              <a:buNone/>
              <a:defRPr sz="1800"/>
            </a:lvl8pPr>
            <a:lvl9pPr marL="4114800" lvl="8" indent="-228600">
              <a:spcBef>
                <a:spcPts val="0"/>
              </a:spcBef>
              <a:spcAft>
                <a:spcPts val="0"/>
              </a:spcAft>
              <a:buSzPts val="1400"/>
              <a:buNone/>
              <a:defRPr sz="1800"/>
            </a:lvl9pPr>
          </a:lstStyle>
          <a:p>
            <a:endParaRPr/>
          </a:p>
        </p:txBody>
      </p:sp>
      <p:sp>
        <p:nvSpPr>
          <p:cNvPr id="40" name="Google Shape;40;p25"/>
          <p:cNvSpPr txBox="1">
            <a:spLocks noGrp="1"/>
          </p:cNvSpPr>
          <p:nvPr>
            <p:ph type="body" idx="2"/>
          </p:nvPr>
        </p:nvSpPr>
        <p:spPr>
          <a:xfrm>
            <a:off x="4648200" y="1600200"/>
            <a:ext cx="4038600" cy="4525963"/>
          </a:xfrm>
          <a:prstGeom prst="rect">
            <a:avLst/>
          </a:prstGeom>
          <a:noFill/>
          <a:ln>
            <a:noFill/>
          </a:ln>
        </p:spPr>
        <p:txBody>
          <a:bodyPr spcFirstLastPara="1" wrap="square" lIns="91425" tIns="45700" rIns="91425" bIns="45700" anchor="t" anchorCtr="0"/>
          <a:lstStyle>
            <a:lvl1pPr marL="457200" lvl="0" indent="-406400" algn="l">
              <a:lnSpc>
                <a:spcPct val="100000"/>
              </a:lnSpc>
              <a:spcBef>
                <a:spcPts val="560"/>
              </a:spcBef>
              <a:spcAft>
                <a:spcPts val="0"/>
              </a:spcAft>
              <a:buClr>
                <a:schemeClr val="dk1"/>
              </a:buClr>
              <a:buSzPts val="2800"/>
              <a:buFont typeface="Arial"/>
              <a:buChar char="•"/>
              <a:defRPr sz="2800"/>
            </a:lvl1pPr>
            <a:lvl2pPr marL="914400" lvl="1" indent="-381000" algn="l">
              <a:lnSpc>
                <a:spcPct val="100000"/>
              </a:lnSpc>
              <a:spcBef>
                <a:spcPts val="480"/>
              </a:spcBef>
              <a:spcAft>
                <a:spcPts val="0"/>
              </a:spcAft>
              <a:buClr>
                <a:schemeClr val="dk1"/>
              </a:buClr>
              <a:buSzPts val="2400"/>
              <a:buFont typeface="Arial"/>
              <a:buChar char="–"/>
              <a:defRPr sz="2400"/>
            </a:lvl2pPr>
            <a:lvl3pPr marL="1371600" lvl="2" indent="-355600" algn="l">
              <a:lnSpc>
                <a:spcPct val="100000"/>
              </a:lnSpc>
              <a:spcBef>
                <a:spcPts val="400"/>
              </a:spcBef>
              <a:spcAft>
                <a:spcPts val="0"/>
              </a:spcAft>
              <a:buClr>
                <a:schemeClr val="dk1"/>
              </a:buClr>
              <a:buSzPts val="2000"/>
              <a:buFont typeface="Arial"/>
              <a:buChar char="•"/>
              <a:defRPr sz="2000"/>
            </a:lvl3pPr>
            <a:lvl4pPr marL="1828800" lvl="3" indent="-342900" algn="l">
              <a:lnSpc>
                <a:spcPct val="100000"/>
              </a:lnSpc>
              <a:spcBef>
                <a:spcPts val="360"/>
              </a:spcBef>
              <a:spcAft>
                <a:spcPts val="0"/>
              </a:spcAft>
              <a:buClr>
                <a:schemeClr val="dk1"/>
              </a:buClr>
              <a:buSzPts val="1800"/>
              <a:buFont typeface="Arial"/>
              <a:buChar char="–"/>
              <a:defRPr sz="1800"/>
            </a:lvl4pPr>
            <a:lvl5pPr marL="2286000" lvl="4" indent="-342900" algn="l">
              <a:lnSpc>
                <a:spcPct val="100000"/>
              </a:lnSpc>
              <a:spcBef>
                <a:spcPts val="360"/>
              </a:spcBef>
              <a:spcAft>
                <a:spcPts val="0"/>
              </a:spcAft>
              <a:buClr>
                <a:schemeClr val="dk1"/>
              </a:buClr>
              <a:buSzPts val="1800"/>
              <a:buFont typeface="Arial"/>
              <a:buChar char="»"/>
              <a:defRPr sz="1800"/>
            </a:lvl5pPr>
            <a:lvl6pPr marL="2743200" lvl="5" indent="-228600">
              <a:spcBef>
                <a:spcPts val="0"/>
              </a:spcBef>
              <a:spcAft>
                <a:spcPts val="0"/>
              </a:spcAft>
              <a:buSzPts val="1400"/>
              <a:buNone/>
              <a:defRPr sz="1800"/>
            </a:lvl6pPr>
            <a:lvl7pPr marL="3200400" lvl="6" indent="-228600">
              <a:spcBef>
                <a:spcPts val="0"/>
              </a:spcBef>
              <a:spcAft>
                <a:spcPts val="0"/>
              </a:spcAft>
              <a:buSzPts val="1400"/>
              <a:buNone/>
              <a:defRPr sz="1800"/>
            </a:lvl7pPr>
            <a:lvl8pPr marL="3657600" lvl="7" indent="-228600">
              <a:spcBef>
                <a:spcPts val="0"/>
              </a:spcBef>
              <a:spcAft>
                <a:spcPts val="0"/>
              </a:spcAft>
              <a:buSzPts val="1400"/>
              <a:buNone/>
              <a:defRPr sz="1800"/>
            </a:lvl8pPr>
            <a:lvl9pPr marL="4114800" lvl="8" indent="-228600">
              <a:spcBef>
                <a:spcPts val="0"/>
              </a:spcBef>
              <a:spcAft>
                <a:spcPts val="0"/>
              </a:spcAft>
              <a:buSzPts val="1400"/>
              <a:buNone/>
              <a:defRPr sz="1800"/>
            </a:lvl9pPr>
          </a:lstStyle>
          <a:p>
            <a:endParaRPr/>
          </a:p>
        </p:txBody>
      </p:sp>
      <p:sp>
        <p:nvSpPr>
          <p:cNvPr id="41" name="Google Shape;41;p25"/>
          <p:cNvSpPr txBox="1">
            <a:spLocks noGrp="1"/>
          </p:cNvSpPr>
          <p:nvPr>
            <p:ph type="dt" idx="10"/>
          </p:nvPr>
        </p:nvSpPr>
        <p:spPr>
          <a:xfrm>
            <a:off x="457200" y="6245225"/>
            <a:ext cx="2133600" cy="476250"/>
          </a:xfrm>
          <a:prstGeom prst="rect">
            <a:avLst/>
          </a:prstGeom>
          <a:noFill/>
          <a:ln>
            <a:noFill/>
          </a:ln>
        </p:spPr>
        <p:txBody>
          <a:bodyPr spcFirstLastPara="1" wrap="square" lIns="91425" tIns="45700" rIns="91425" bIns="45700" anchor="t" anchorCtr="0"/>
          <a:lstStyle>
            <a:lvl1pPr lvl="0" algn="l">
              <a:lnSpc>
                <a:spcPct val="100000"/>
              </a:lnSpc>
              <a:spcBef>
                <a:spcPts val="0"/>
              </a:spcBef>
              <a:spcAft>
                <a:spcPts val="0"/>
              </a:spcAft>
              <a:buClr>
                <a:schemeClr val="dk1"/>
              </a:buClr>
              <a:buSzPts val="1800"/>
              <a:buFont typeface="Arial"/>
              <a:buNone/>
              <a:defRPr/>
            </a:lvl1pPr>
            <a:lvl2pPr lvl="1" algn="l">
              <a:lnSpc>
                <a:spcPct val="100000"/>
              </a:lnSpc>
              <a:spcBef>
                <a:spcPts val="0"/>
              </a:spcBef>
              <a:spcAft>
                <a:spcPts val="0"/>
              </a:spcAft>
              <a:buClr>
                <a:schemeClr val="dk1"/>
              </a:buClr>
              <a:buSzPts val="1800"/>
              <a:buNone/>
              <a:defRPr/>
            </a:lvl2pPr>
            <a:lvl3pPr lvl="2" algn="l">
              <a:lnSpc>
                <a:spcPct val="100000"/>
              </a:lnSpc>
              <a:spcBef>
                <a:spcPts val="0"/>
              </a:spcBef>
              <a:spcAft>
                <a:spcPts val="0"/>
              </a:spcAft>
              <a:buClr>
                <a:schemeClr val="dk1"/>
              </a:buClr>
              <a:buSzPts val="1800"/>
              <a:buNone/>
              <a:defRPr/>
            </a:lvl3pPr>
            <a:lvl4pPr lvl="3" algn="l">
              <a:lnSpc>
                <a:spcPct val="100000"/>
              </a:lnSpc>
              <a:spcBef>
                <a:spcPts val="0"/>
              </a:spcBef>
              <a:spcAft>
                <a:spcPts val="0"/>
              </a:spcAft>
              <a:buClr>
                <a:schemeClr val="dk1"/>
              </a:buClr>
              <a:buSzPts val="1800"/>
              <a:buNone/>
              <a:defRPr/>
            </a:lvl4pPr>
            <a:lvl5pPr lvl="4" algn="l">
              <a:lnSpc>
                <a:spcPct val="100000"/>
              </a:lnSpc>
              <a:spcBef>
                <a:spcPts val="0"/>
              </a:spcBef>
              <a:spcAft>
                <a:spcPts val="0"/>
              </a:spcAft>
              <a:buClr>
                <a:schemeClr val="dk1"/>
              </a:buClr>
              <a:buSzPts val="18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2" name="Google Shape;42;p25"/>
          <p:cNvSpPr txBox="1">
            <a:spLocks noGrp="1"/>
          </p:cNvSpPr>
          <p:nvPr>
            <p:ph type="ftr" idx="11"/>
          </p:nvPr>
        </p:nvSpPr>
        <p:spPr>
          <a:xfrm>
            <a:off x="3124200" y="6245225"/>
            <a:ext cx="2895600" cy="476250"/>
          </a:xfrm>
          <a:prstGeom prst="rect">
            <a:avLst/>
          </a:prstGeom>
          <a:noFill/>
          <a:ln>
            <a:noFill/>
          </a:ln>
        </p:spPr>
        <p:txBody>
          <a:bodyPr spcFirstLastPara="1" wrap="square" lIns="91425" tIns="45700" rIns="91425" bIns="45700" anchor="t" anchorCtr="0"/>
          <a:lstStyle>
            <a:lvl1pPr lvl="0" algn="l">
              <a:lnSpc>
                <a:spcPct val="100000"/>
              </a:lnSpc>
              <a:spcBef>
                <a:spcPts val="0"/>
              </a:spcBef>
              <a:spcAft>
                <a:spcPts val="0"/>
              </a:spcAft>
              <a:buClr>
                <a:schemeClr val="dk1"/>
              </a:buClr>
              <a:buSzPts val="1800"/>
              <a:buFont typeface="Arial"/>
              <a:buNone/>
              <a:defRPr/>
            </a:lvl1pPr>
            <a:lvl2pPr lvl="1" algn="l">
              <a:lnSpc>
                <a:spcPct val="100000"/>
              </a:lnSpc>
              <a:spcBef>
                <a:spcPts val="0"/>
              </a:spcBef>
              <a:spcAft>
                <a:spcPts val="0"/>
              </a:spcAft>
              <a:buClr>
                <a:schemeClr val="dk1"/>
              </a:buClr>
              <a:buSzPts val="1800"/>
              <a:buNone/>
              <a:defRPr/>
            </a:lvl2pPr>
            <a:lvl3pPr lvl="2" algn="l">
              <a:lnSpc>
                <a:spcPct val="100000"/>
              </a:lnSpc>
              <a:spcBef>
                <a:spcPts val="0"/>
              </a:spcBef>
              <a:spcAft>
                <a:spcPts val="0"/>
              </a:spcAft>
              <a:buClr>
                <a:schemeClr val="dk1"/>
              </a:buClr>
              <a:buSzPts val="1800"/>
              <a:buNone/>
              <a:defRPr/>
            </a:lvl3pPr>
            <a:lvl4pPr lvl="3" algn="l">
              <a:lnSpc>
                <a:spcPct val="100000"/>
              </a:lnSpc>
              <a:spcBef>
                <a:spcPts val="0"/>
              </a:spcBef>
              <a:spcAft>
                <a:spcPts val="0"/>
              </a:spcAft>
              <a:buClr>
                <a:schemeClr val="dk1"/>
              </a:buClr>
              <a:buSzPts val="1800"/>
              <a:buNone/>
              <a:defRPr/>
            </a:lvl4pPr>
            <a:lvl5pPr lvl="4" algn="l">
              <a:lnSpc>
                <a:spcPct val="100000"/>
              </a:lnSpc>
              <a:spcBef>
                <a:spcPts val="0"/>
              </a:spcBef>
              <a:spcAft>
                <a:spcPts val="0"/>
              </a:spcAft>
              <a:buClr>
                <a:schemeClr val="dk1"/>
              </a:buClr>
              <a:buSzPts val="18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3" name="Google Shape;43;p25"/>
          <p:cNvSpPr txBox="1">
            <a:spLocks noGrp="1"/>
          </p:cNvSpPr>
          <p:nvPr>
            <p:ph type="sldNum" idx="12"/>
          </p:nvPr>
        </p:nvSpPr>
        <p:spPr>
          <a:xfrm>
            <a:off x="6553200" y="6245225"/>
            <a:ext cx="2133600" cy="476250"/>
          </a:xfrm>
          <a:prstGeom prst="rect">
            <a:avLst/>
          </a:prstGeom>
          <a:noFill/>
          <a:ln>
            <a:noFill/>
          </a:ln>
        </p:spPr>
        <p:txBody>
          <a:bodyPr spcFirstLastPara="1" wrap="square" lIns="91425" tIns="45700" rIns="91425" bIns="45700" anchor="t" anchorCtr="0">
            <a:noAutofit/>
          </a:bodyPr>
          <a:lstStyle>
            <a:lvl1pPr marL="0" lvl="0" indent="0" algn="l">
              <a:lnSpc>
                <a:spcPct val="100000"/>
              </a:lnSpc>
              <a:spcBef>
                <a:spcPts val="0"/>
              </a:spcBef>
              <a:spcAft>
                <a:spcPts val="0"/>
              </a:spcAft>
              <a:buClr>
                <a:schemeClr val="dk1"/>
              </a:buClr>
              <a:buSzPts val="1800"/>
              <a:buFont typeface="Arial"/>
              <a:buNone/>
              <a:defRPr sz="1800" b="0" i="0" u="none" strike="noStrike" cap="none">
                <a:solidFill>
                  <a:schemeClr val="dk1"/>
                </a:solidFill>
                <a:latin typeface="Arial"/>
                <a:ea typeface="Arial"/>
                <a:cs typeface="Arial"/>
                <a:sym typeface="Arial"/>
              </a:defRPr>
            </a:lvl1pPr>
            <a:lvl2pPr marL="0" lvl="1" indent="0" algn="l">
              <a:lnSpc>
                <a:spcPct val="100000"/>
              </a:lnSpc>
              <a:spcBef>
                <a:spcPts val="0"/>
              </a:spcBef>
              <a:spcAft>
                <a:spcPts val="0"/>
              </a:spcAft>
              <a:buClr>
                <a:schemeClr val="dk1"/>
              </a:buClr>
              <a:buSzPts val="1800"/>
              <a:buFont typeface="Arial"/>
              <a:buNone/>
              <a:defRPr sz="1800" b="0" i="0" u="none" strike="noStrike" cap="none">
                <a:solidFill>
                  <a:schemeClr val="dk1"/>
                </a:solidFill>
                <a:latin typeface="Arial"/>
                <a:ea typeface="Arial"/>
                <a:cs typeface="Arial"/>
                <a:sym typeface="Arial"/>
              </a:defRPr>
            </a:lvl2pPr>
            <a:lvl3pPr marL="0" lvl="2" indent="0" algn="l">
              <a:lnSpc>
                <a:spcPct val="100000"/>
              </a:lnSpc>
              <a:spcBef>
                <a:spcPts val="0"/>
              </a:spcBef>
              <a:spcAft>
                <a:spcPts val="0"/>
              </a:spcAft>
              <a:buClr>
                <a:schemeClr val="dk1"/>
              </a:buClr>
              <a:buSzPts val="1800"/>
              <a:buFont typeface="Arial"/>
              <a:buNone/>
              <a:defRPr sz="1800" b="0" i="0" u="none" strike="noStrike" cap="none">
                <a:solidFill>
                  <a:schemeClr val="dk1"/>
                </a:solidFill>
                <a:latin typeface="Arial"/>
                <a:ea typeface="Arial"/>
                <a:cs typeface="Arial"/>
                <a:sym typeface="Arial"/>
              </a:defRPr>
            </a:lvl3pPr>
            <a:lvl4pPr marL="0" lvl="3" indent="0" algn="l">
              <a:lnSpc>
                <a:spcPct val="100000"/>
              </a:lnSpc>
              <a:spcBef>
                <a:spcPts val="0"/>
              </a:spcBef>
              <a:spcAft>
                <a:spcPts val="0"/>
              </a:spcAft>
              <a:buClr>
                <a:schemeClr val="dk1"/>
              </a:buClr>
              <a:buSzPts val="1800"/>
              <a:buFont typeface="Arial"/>
              <a:buNone/>
              <a:defRPr sz="1800" b="0" i="0" u="none" strike="noStrike" cap="none">
                <a:solidFill>
                  <a:schemeClr val="dk1"/>
                </a:solidFill>
                <a:latin typeface="Arial"/>
                <a:ea typeface="Arial"/>
                <a:cs typeface="Arial"/>
                <a:sym typeface="Arial"/>
              </a:defRPr>
            </a:lvl4pPr>
            <a:lvl5pPr marL="0" lvl="4" indent="0" algn="l">
              <a:lnSpc>
                <a:spcPct val="100000"/>
              </a:lnSpc>
              <a:spcBef>
                <a:spcPts val="0"/>
              </a:spcBef>
              <a:spcAft>
                <a:spcPts val="0"/>
              </a:spcAft>
              <a:buClr>
                <a:schemeClr val="dk1"/>
              </a:buClr>
              <a:buSzPts val="1800"/>
              <a:buFont typeface="Arial"/>
              <a:buNone/>
              <a:defRPr sz="1800" b="0" i="0" u="none" strike="noStrike" cap="none">
                <a:solidFill>
                  <a:schemeClr val="dk1"/>
                </a:solidFill>
                <a:latin typeface="Arial"/>
                <a:ea typeface="Arial"/>
                <a:cs typeface="Arial"/>
                <a:sym typeface="Arial"/>
              </a:defRPr>
            </a:lvl5pPr>
            <a:lvl6pPr marL="0" lvl="5" indent="0" algn="l">
              <a:lnSpc>
                <a:spcPct val="100000"/>
              </a:lnSpc>
              <a:spcBef>
                <a:spcPts val="0"/>
              </a:spcBef>
              <a:spcAft>
                <a:spcPts val="0"/>
              </a:spcAft>
              <a:buClr>
                <a:schemeClr val="dk1"/>
              </a:buClr>
              <a:buSzPts val="1800"/>
              <a:buFont typeface="Arial"/>
              <a:buNone/>
              <a:defRPr sz="1800" b="0" i="0" u="none" strike="noStrike" cap="none">
                <a:solidFill>
                  <a:schemeClr val="dk1"/>
                </a:solidFill>
                <a:latin typeface="Arial"/>
                <a:ea typeface="Arial"/>
                <a:cs typeface="Arial"/>
                <a:sym typeface="Arial"/>
              </a:defRPr>
            </a:lvl6pPr>
            <a:lvl7pPr marL="0" lvl="6" indent="0" algn="l">
              <a:lnSpc>
                <a:spcPct val="100000"/>
              </a:lnSpc>
              <a:spcBef>
                <a:spcPts val="0"/>
              </a:spcBef>
              <a:spcAft>
                <a:spcPts val="0"/>
              </a:spcAft>
              <a:buClr>
                <a:schemeClr val="dk1"/>
              </a:buClr>
              <a:buSzPts val="1800"/>
              <a:buFont typeface="Arial"/>
              <a:buNone/>
              <a:defRPr sz="1800" b="0" i="0" u="none" strike="noStrike" cap="none">
                <a:solidFill>
                  <a:schemeClr val="dk1"/>
                </a:solidFill>
                <a:latin typeface="Arial"/>
                <a:ea typeface="Arial"/>
                <a:cs typeface="Arial"/>
                <a:sym typeface="Arial"/>
              </a:defRPr>
            </a:lvl7pPr>
            <a:lvl8pPr marL="0" lvl="7" indent="0" algn="l">
              <a:lnSpc>
                <a:spcPct val="100000"/>
              </a:lnSpc>
              <a:spcBef>
                <a:spcPts val="0"/>
              </a:spcBef>
              <a:spcAft>
                <a:spcPts val="0"/>
              </a:spcAft>
              <a:buClr>
                <a:schemeClr val="dk1"/>
              </a:buClr>
              <a:buSzPts val="1800"/>
              <a:buFont typeface="Arial"/>
              <a:buNone/>
              <a:defRPr sz="1800" b="0" i="0" u="none" strike="noStrike" cap="none">
                <a:solidFill>
                  <a:schemeClr val="dk1"/>
                </a:solidFill>
                <a:latin typeface="Arial"/>
                <a:ea typeface="Arial"/>
                <a:cs typeface="Arial"/>
                <a:sym typeface="Arial"/>
              </a:defRPr>
            </a:lvl8pPr>
            <a:lvl9pPr marL="0" lvl="8" indent="0" algn="l">
              <a:lnSpc>
                <a:spcPct val="100000"/>
              </a:lnSpc>
              <a:spcBef>
                <a:spcPts val="0"/>
              </a:spcBef>
              <a:spcAft>
                <a:spcPts val="0"/>
              </a:spcAft>
              <a:buClr>
                <a:schemeClr val="dk1"/>
              </a:buClr>
              <a:buSzPts val="1800"/>
              <a:buFont typeface="Arial"/>
              <a:buNone/>
              <a:defRPr sz="1800" b="0" i="0" u="none" strike="noStrike" cap="none">
                <a:solidFill>
                  <a:schemeClr val="dk1"/>
                </a:solidFill>
                <a:latin typeface="Arial"/>
                <a:ea typeface="Arial"/>
                <a:cs typeface="Arial"/>
                <a:sym typeface="Arial"/>
              </a:defRPr>
            </a:lvl9pPr>
          </a:lstStyle>
          <a:p>
            <a:pPr marL="0" lvl="0" indent="0" algn="l"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44"/>
        <p:cNvGrpSpPr/>
        <p:nvPr/>
      </p:nvGrpSpPr>
      <p:grpSpPr>
        <a:xfrm>
          <a:off x="0" y="0"/>
          <a:ext cx="0" cy="0"/>
          <a:chOff x="0" y="0"/>
          <a:chExt cx="0" cy="0"/>
        </a:xfrm>
      </p:grpSpPr>
      <p:sp>
        <p:nvSpPr>
          <p:cNvPr id="45" name="Google Shape;45;p26"/>
          <p:cNvSpPr txBox="1">
            <a:spLocks noGrp="1"/>
          </p:cNvSpPr>
          <p:nvPr>
            <p:ph type="title"/>
          </p:nvPr>
        </p:nvSpPr>
        <p:spPr>
          <a:xfrm>
            <a:off x="457200" y="274637"/>
            <a:ext cx="8229600" cy="1143000"/>
          </a:xfrm>
          <a:prstGeom prst="rect">
            <a:avLst/>
          </a:prstGeom>
          <a:noFill/>
          <a:ln>
            <a:noFill/>
          </a:ln>
        </p:spPr>
        <p:txBody>
          <a:bodyPr spcFirstLastPara="1" wrap="square" lIns="91425" tIns="45700" rIns="91425" bIns="45700" anchor="ctr" anchorCtr="0"/>
          <a:lstStyle>
            <a:lvl1pPr lvl="0" algn="ctr">
              <a:lnSpc>
                <a:spcPct val="100000"/>
              </a:lnSpc>
              <a:spcBef>
                <a:spcPts val="0"/>
              </a:spcBef>
              <a:spcAft>
                <a:spcPts val="0"/>
              </a:spcAft>
              <a:buClr>
                <a:schemeClr val="dk2"/>
              </a:buClr>
              <a:buSzPts val="4400"/>
              <a:buFont typeface="Arial"/>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6" name="Google Shape;46;p26"/>
          <p:cNvSpPr txBox="1">
            <a:spLocks noGrp="1"/>
          </p:cNvSpPr>
          <p:nvPr>
            <p:ph type="body" idx="1"/>
          </p:nvPr>
        </p:nvSpPr>
        <p:spPr>
          <a:xfrm>
            <a:off x="457200" y="1535113"/>
            <a:ext cx="4040188" cy="639762"/>
          </a:xfrm>
          <a:prstGeom prst="rect">
            <a:avLst/>
          </a:prstGeom>
          <a:noFill/>
          <a:ln>
            <a:noFill/>
          </a:ln>
        </p:spPr>
        <p:txBody>
          <a:bodyPr spcFirstLastPara="1" wrap="square" lIns="91425" tIns="45700" rIns="91425" bIns="45700" anchor="b" anchorCtr="0"/>
          <a:lstStyle>
            <a:lvl1pPr marL="457200" lvl="0" indent="-228600" algn="l">
              <a:lnSpc>
                <a:spcPct val="100000"/>
              </a:lnSpc>
              <a:spcBef>
                <a:spcPts val="480"/>
              </a:spcBef>
              <a:spcAft>
                <a:spcPts val="0"/>
              </a:spcAft>
              <a:buClr>
                <a:schemeClr val="dk1"/>
              </a:buClr>
              <a:buSzPts val="2400"/>
              <a:buFont typeface="Arial"/>
              <a:buNone/>
              <a:defRPr sz="2400" b="1"/>
            </a:lvl1pPr>
            <a:lvl2pPr marL="914400" lvl="1" indent="-228600" algn="l">
              <a:lnSpc>
                <a:spcPct val="100000"/>
              </a:lnSpc>
              <a:spcBef>
                <a:spcPts val="400"/>
              </a:spcBef>
              <a:spcAft>
                <a:spcPts val="0"/>
              </a:spcAft>
              <a:buClr>
                <a:schemeClr val="dk1"/>
              </a:buClr>
              <a:buSzPts val="2000"/>
              <a:buFont typeface="Arial"/>
              <a:buNone/>
              <a:defRPr sz="2000" b="1"/>
            </a:lvl2pPr>
            <a:lvl3pPr marL="1371600" lvl="2" indent="-228600" algn="l">
              <a:lnSpc>
                <a:spcPct val="100000"/>
              </a:lnSpc>
              <a:spcBef>
                <a:spcPts val="360"/>
              </a:spcBef>
              <a:spcAft>
                <a:spcPts val="0"/>
              </a:spcAft>
              <a:buClr>
                <a:schemeClr val="dk1"/>
              </a:buClr>
              <a:buSzPts val="1800"/>
              <a:buFont typeface="Arial"/>
              <a:buNone/>
              <a:defRPr sz="1800" b="1"/>
            </a:lvl3pPr>
            <a:lvl4pPr marL="1828800" lvl="3" indent="-228600" algn="l">
              <a:lnSpc>
                <a:spcPct val="100000"/>
              </a:lnSpc>
              <a:spcBef>
                <a:spcPts val="320"/>
              </a:spcBef>
              <a:spcAft>
                <a:spcPts val="0"/>
              </a:spcAft>
              <a:buClr>
                <a:schemeClr val="dk1"/>
              </a:buClr>
              <a:buSzPts val="1600"/>
              <a:buFont typeface="Arial"/>
              <a:buNone/>
              <a:defRPr sz="1600" b="1"/>
            </a:lvl4pPr>
            <a:lvl5pPr marL="2286000" lvl="4" indent="-228600" algn="l">
              <a:lnSpc>
                <a:spcPct val="100000"/>
              </a:lnSpc>
              <a:spcBef>
                <a:spcPts val="320"/>
              </a:spcBef>
              <a:spcAft>
                <a:spcPts val="0"/>
              </a:spcAft>
              <a:buClr>
                <a:schemeClr val="dk1"/>
              </a:buClr>
              <a:buSzPts val="1600"/>
              <a:buFont typeface="Arial"/>
              <a:buNone/>
              <a:defRPr sz="1600" b="1"/>
            </a:lvl5pPr>
            <a:lvl6pPr marL="2743200" lvl="5" indent="-228600">
              <a:spcBef>
                <a:spcPts val="0"/>
              </a:spcBef>
              <a:spcAft>
                <a:spcPts val="0"/>
              </a:spcAft>
              <a:buSzPts val="1600"/>
              <a:buNone/>
              <a:defRPr sz="1600" b="1"/>
            </a:lvl6pPr>
            <a:lvl7pPr marL="3200400" lvl="6" indent="-228600">
              <a:spcBef>
                <a:spcPts val="0"/>
              </a:spcBef>
              <a:spcAft>
                <a:spcPts val="0"/>
              </a:spcAft>
              <a:buSzPts val="1600"/>
              <a:buNone/>
              <a:defRPr sz="1600" b="1"/>
            </a:lvl7pPr>
            <a:lvl8pPr marL="3657600" lvl="7" indent="-228600">
              <a:spcBef>
                <a:spcPts val="0"/>
              </a:spcBef>
              <a:spcAft>
                <a:spcPts val="0"/>
              </a:spcAft>
              <a:buSzPts val="1600"/>
              <a:buNone/>
              <a:defRPr sz="1600" b="1"/>
            </a:lvl8pPr>
            <a:lvl9pPr marL="4114800" lvl="8" indent="-228600">
              <a:spcBef>
                <a:spcPts val="0"/>
              </a:spcBef>
              <a:spcAft>
                <a:spcPts val="0"/>
              </a:spcAft>
              <a:buSzPts val="1600"/>
              <a:buNone/>
              <a:defRPr sz="1600" b="1"/>
            </a:lvl9pPr>
          </a:lstStyle>
          <a:p>
            <a:endParaRPr/>
          </a:p>
        </p:txBody>
      </p:sp>
      <p:sp>
        <p:nvSpPr>
          <p:cNvPr id="47" name="Google Shape;47;p26"/>
          <p:cNvSpPr txBox="1">
            <a:spLocks noGrp="1"/>
          </p:cNvSpPr>
          <p:nvPr>
            <p:ph type="body" idx="2"/>
          </p:nvPr>
        </p:nvSpPr>
        <p:spPr>
          <a:xfrm>
            <a:off x="457200" y="2174875"/>
            <a:ext cx="4040188" cy="3951288"/>
          </a:xfrm>
          <a:prstGeom prst="rect">
            <a:avLst/>
          </a:prstGeom>
          <a:noFill/>
          <a:ln>
            <a:noFill/>
          </a:ln>
        </p:spPr>
        <p:txBody>
          <a:bodyPr spcFirstLastPara="1" wrap="square" lIns="91425" tIns="45700" rIns="91425" bIns="45700" anchor="t" anchorCtr="0"/>
          <a:lstStyle>
            <a:lvl1pPr marL="457200" lvl="0" indent="-381000" algn="l">
              <a:lnSpc>
                <a:spcPct val="100000"/>
              </a:lnSpc>
              <a:spcBef>
                <a:spcPts val="480"/>
              </a:spcBef>
              <a:spcAft>
                <a:spcPts val="0"/>
              </a:spcAft>
              <a:buClr>
                <a:schemeClr val="dk1"/>
              </a:buClr>
              <a:buSzPts val="2400"/>
              <a:buFont typeface="Arial"/>
              <a:buChar char="•"/>
              <a:defRPr sz="2400"/>
            </a:lvl1pPr>
            <a:lvl2pPr marL="914400" lvl="1" indent="-355600" algn="l">
              <a:lnSpc>
                <a:spcPct val="100000"/>
              </a:lnSpc>
              <a:spcBef>
                <a:spcPts val="400"/>
              </a:spcBef>
              <a:spcAft>
                <a:spcPts val="0"/>
              </a:spcAft>
              <a:buClr>
                <a:schemeClr val="dk1"/>
              </a:buClr>
              <a:buSzPts val="2000"/>
              <a:buFont typeface="Arial"/>
              <a:buChar char="–"/>
              <a:defRPr sz="2000"/>
            </a:lvl2pPr>
            <a:lvl3pPr marL="1371600" lvl="2" indent="-342900" algn="l">
              <a:lnSpc>
                <a:spcPct val="100000"/>
              </a:lnSpc>
              <a:spcBef>
                <a:spcPts val="360"/>
              </a:spcBef>
              <a:spcAft>
                <a:spcPts val="0"/>
              </a:spcAft>
              <a:buClr>
                <a:schemeClr val="dk1"/>
              </a:buClr>
              <a:buSzPts val="1800"/>
              <a:buFont typeface="Arial"/>
              <a:buChar char="•"/>
              <a:defRPr sz="1800"/>
            </a:lvl3pPr>
            <a:lvl4pPr marL="1828800" lvl="3" indent="-330200" algn="l">
              <a:lnSpc>
                <a:spcPct val="100000"/>
              </a:lnSpc>
              <a:spcBef>
                <a:spcPts val="320"/>
              </a:spcBef>
              <a:spcAft>
                <a:spcPts val="0"/>
              </a:spcAft>
              <a:buClr>
                <a:schemeClr val="dk1"/>
              </a:buClr>
              <a:buSzPts val="1600"/>
              <a:buFont typeface="Arial"/>
              <a:buChar char="–"/>
              <a:defRPr sz="1600"/>
            </a:lvl4pPr>
            <a:lvl5pPr marL="2286000" lvl="4" indent="-330200" algn="l">
              <a:lnSpc>
                <a:spcPct val="100000"/>
              </a:lnSpc>
              <a:spcBef>
                <a:spcPts val="320"/>
              </a:spcBef>
              <a:spcAft>
                <a:spcPts val="0"/>
              </a:spcAft>
              <a:buClr>
                <a:schemeClr val="dk1"/>
              </a:buClr>
              <a:buSzPts val="1600"/>
              <a:buFont typeface="Arial"/>
              <a:buChar char="»"/>
              <a:defRPr sz="1600"/>
            </a:lvl5pPr>
            <a:lvl6pPr marL="2743200" lvl="5" indent="-228600">
              <a:spcBef>
                <a:spcPts val="0"/>
              </a:spcBef>
              <a:spcAft>
                <a:spcPts val="0"/>
              </a:spcAft>
              <a:buSzPts val="1400"/>
              <a:buNone/>
              <a:defRPr sz="1600"/>
            </a:lvl6pPr>
            <a:lvl7pPr marL="3200400" lvl="6" indent="-228600">
              <a:spcBef>
                <a:spcPts val="0"/>
              </a:spcBef>
              <a:spcAft>
                <a:spcPts val="0"/>
              </a:spcAft>
              <a:buSzPts val="1400"/>
              <a:buNone/>
              <a:defRPr sz="1600"/>
            </a:lvl7pPr>
            <a:lvl8pPr marL="3657600" lvl="7" indent="-228600">
              <a:spcBef>
                <a:spcPts val="0"/>
              </a:spcBef>
              <a:spcAft>
                <a:spcPts val="0"/>
              </a:spcAft>
              <a:buSzPts val="1400"/>
              <a:buNone/>
              <a:defRPr sz="1600"/>
            </a:lvl8pPr>
            <a:lvl9pPr marL="4114800" lvl="8" indent="-228600">
              <a:spcBef>
                <a:spcPts val="0"/>
              </a:spcBef>
              <a:spcAft>
                <a:spcPts val="0"/>
              </a:spcAft>
              <a:buSzPts val="1400"/>
              <a:buNone/>
              <a:defRPr sz="1600"/>
            </a:lvl9pPr>
          </a:lstStyle>
          <a:p>
            <a:endParaRPr/>
          </a:p>
        </p:txBody>
      </p:sp>
      <p:sp>
        <p:nvSpPr>
          <p:cNvPr id="48" name="Google Shape;48;p26"/>
          <p:cNvSpPr txBox="1">
            <a:spLocks noGrp="1"/>
          </p:cNvSpPr>
          <p:nvPr>
            <p:ph type="body" idx="3"/>
          </p:nvPr>
        </p:nvSpPr>
        <p:spPr>
          <a:xfrm>
            <a:off x="4645025" y="1535113"/>
            <a:ext cx="4041775" cy="639762"/>
          </a:xfrm>
          <a:prstGeom prst="rect">
            <a:avLst/>
          </a:prstGeom>
          <a:noFill/>
          <a:ln>
            <a:noFill/>
          </a:ln>
        </p:spPr>
        <p:txBody>
          <a:bodyPr spcFirstLastPara="1" wrap="square" lIns="91425" tIns="45700" rIns="91425" bIns="45700" anchor="b" anchorCtr="0"/>
          <a:lstStyle>
            <a:lvl1pPr marL="457200" lvl="0" indent="-228600" algn="l">
              <a:lnSpc>
                <a:spcPct val="100000"/>
              </a:lnSpc>
              <a:spcBef>
                <a:spcPts val="480"/>
              </a:spcBef>
              <a:spcAft>
                <a:spcPts val="0"/>
              </a:spcAft>
              <a:buClr>
                <a:schemeClr val="dk1"/>
              </a:buClr>
              <a:buSzPts val="2400"/>
              <a:buFont typeface="Arial"/>
              <a:buNone/>
              <a:defRPr sz="2400" b="1"/>
            </a:lvl1pPr>
            <a:lvl2pPr marL="914400" lvl="1" indent="-228600" algn="l">
              <a:lnSpc>
                <a:spcPct val="100000"/>
              </a:lnSpc>
              <a:spcBef>
                <a:spcPts val="400"/>
              </a:spcBef>
              <a:spcAft>
                <a:spcPts val="0"/>
              </a:spcAft>
              <a:buClr>
                <a:schemeClr val="dk1"/>
              </a:buClr>
              <a:buSzPts val="2000"/>
              <a:buFont typeface="Arial"/>
              <a:buNone/>
              <a:defRPr sz="2000" b="1"/>
            </a:lvl2pPr>
            <a:lvl3pPr marL="1371600" lvl="2" indent="-228600" algn="l">
              <a:lnSpc>
                <a:spcPct val="100000"/>
              </a:lnSpc>
              <a:spcBef>
                <a:spcPts val="360"/>
              </a:spcBef>
              <a:spcAft>
                <a:spcPts val="0"/>
              </a:spcAft>
              <a:buClr>
                <a:schemeClr val="dk1"/>
              </a:buClr>
              <a:buSzPts val="1800"/>
              <a:buFont typeface="Arial"/>
              <a:buNone/>
              <a:defRPr sz="1800" b="1"/>
            </a:lvl3pPr>
            <a:lvl4pPr marL="1828800" lvl="3" indent="-228600" algn="l">
              <a:lnSpc>
                <a:spcPct val="100000"/>
              </a:lnSpc>
              <a:spcBef>
                <a:spcPts val="320"/>
              </a:spcBef>
              <a:spcAft>
                <a:spcPts val="0"/>
              </a:spcAft>
              <a:buClr>
                <a:schemeClr val="dk1"/>
              </a:buClr>
              <a:buSzPts val="1600"/>
              <a:buFont typeface="Arial"/>
              <a:buNone/>
              <a:defRPr sz="1600" b="1"/>
            </a:lvl4pPr>
            <a:lvl5pPr marL="2286000" lvl="4" indent="-228600" algn="l">
              <a:lnSpc>
                <a:spcPct val="100000"/>
              </a:lnSpc>
              <a:spcBef>
                <a:spcPts val="320"/>
              </a:spcBef>
              <a:spcAft>
                <a:spcPts val="0"/>
              </a:spcAft>
              <a:buClr>
                <a:schemeClr val="dk1"/>
              </a:buClr>
              <a:buSzPts val="1600"/>
              <a:buFont typeface="Arial"/>
              <a:buNone/>
              <a:defRPr sz="1600" b="1"/>
            </a:lvl5pPr>
            <a:lvl6pPr marL="2743200" lvl="5" indent="-228600">
              <a:spcBef>
                <a:spcPts val="0"/>
              </a:spcBef>
              <a:spcAft>
                <a:spcPts val="0"/>
              </a:spcAft>
              <a:buSzPts val="1600"/>
              <a:buNone/>
              <a:defRPr sz="1600" b="1"/>
            </a:lvl6pPr>
            <a:lvl7pPr marL="3200400" lvl="6" indent="-228600">
              <a:spcBef>
                <a:spcPts val="0"/>
              </a:spcBef>
              <a:spcAft>
                <a:spcPts val="0"/>
              </a:spcAft>
              <a:buSzPts val="1600"/>
              <a:buNone/>
              <a:defRPr sz="1600" b="1"/>
            </a:lvl7pPr>
            <a:lvl8pPr marL="3657600" lvl="7" indent="-228600">
              <a:spcBef>
                <a:spcPts val="0"/>
              </a:spcBef>
              <a:spcAft>
                <a:spcPts val="0"/>
              </a:spcAft>
              <a:buSzPts val="1600"/>
              <a:buNone/>
              <a:defRPr sz="1600" b="1"/>
            </a:lvl8pPr>
            <a:lvl9pPr marL="4114800" lvl="8" indent="-228600">
              <a:spcBef>
                <a:spcPts val="0"/>
              </a:spcBef>
              <a:spcAft>
                <a:spcPts val="0"/>
              </a:spcAft>
              <a:buSzPts val="1600"/>
              <a:buNone/>
              <a:defRPr sz="1600" b="1"/>
            </a:lvl9pPr>
          </a:lstStyle>
          <a:p>
            <a:endParaRPr/>
          </a:p>
        </p:txBody>
      </p:sp>
      <p:sp>
        <p:nvSpPr>
          <p:cNvPr id="49" name="Google Shape;49;p26"/>
          <p:cNvSpPr txBox="1">
            <a:spLocks noGrp="1"/>
          </p:cNvSpPr>
          <p:nvPr>
            <p:ph type="body" idx="4"/>
          </p:nvPr>
        </p:nvSpPr>
        <p:spPr>
          <a:xfrm>
            <a:off x="4645025" y="2174875"/>
            <a:ext cx="4041775" cy="3951288"/>
          </a:xfrm>
          <a:prstGeom prst="rect">
            <a:avLst/>
          </a:prstGeom>
          <a:noFill/>
          <a:ln>
            <a:noFill/>
          </a:ln>
        </p:spPr>
        <p:txBody>
          <a:bodyPr spcFirstLastPara="1" wrap="square" lIns="91425" tIns="45700" rIns="91425" bIns="45700" anchor="t" anchorCtr="0"/>
          <a:lstStyle>
            <a:lvl1pPr marL="457200" lvl="0" indent="-381000" algn="l">
              <a:lnSpc>
                <a:spcPct val="100000"/>
              </a:lnSpc>
              <a:spcBef>
                <a:spcPts val="480"/>
              </a:spcBef>
              <a:spcAft>
                <a:spcPts val="0"/>
              </a:spcAft>
              <a:buClr>
                <a:schemeClr val="dk1"/>
              </a:buClr>
              <a:buSzPts val="2400"/>
              <a:buFont typeface="Arial"/>
              <a:buChar char="•"/>
              <a:defRPr sz="2400"/>
            </a:lvl1pPr>
            <a:lvl2pPr marL="914400" lvl="1" indent="-355600" algn="l">
              <a:lnSpc>
                <a:spcPct val="100000"/>
              </a:lnSpc>
              <a:spcBef>
                <a:spcPts val="400"/>
              </a:spcBef>
              <a:spcAft>
                <a:spcPts val="0"/>
              </a:spcAft>
              <a:buClr>
                <a:schemeClr val="dk1"/>
              </a:buClr>
              <a:buSzPts val="2000"/>
              <a:buFont typeface="Arial"/>
              <a:buChar char="–"/>
              <a:defRPr sz="2000"/>
            </a:lvl2pPr>
            <a:lvl3pPr marL="1371600" lvl="2" indent="-342900" algn="l">
              <a:lnSpc>
                <a:spcPct val="100000"/>
              </a:lnSpc>
              <a:spcBef>
                <a:spcPts val="360"/>
              </a:spcBef>
              <a:spcAft>
                <a:spcPts val="0"/>
              </a:spcAft>
              <a:buClr>
                <a:schemeClr val="dk1"/>
              </a:buClr>
              <a:buSzPts val="1800"/>
              <a:buFont typeface="Arial"/>
              <a:buChar char="•"/>
              <a:defRPr sz="1800"/>
            </a:lvl3pPr>
            <a:lvl4pPr marL="1828800" lvl="3" indent="-330200" algn="l">
              <a:lnSpc>
                <a:spcPct val="100000"/>
              </a:lnSpc>
              <a:spcBef>
                <a:spcPts val="320"/>
              </a:spcBef>
              <a:spcAft>
                <a:spcPts val="0"/>
              </a:spcAft>
              <a:buClr>
                <a:schemeClr val="dk1"/>
              </a:buClr>
              <a:buSzPts val="1600"/>
              <a:buFont typeface="Arial"/>
              <a:buChar char="–"/>
              <a:defRPr sz="1600"/>
            </a:lvl4pPr>
            <a:lvl5pPr marL="2286000" lvl="4" indent="-330200" algn="l">
              <a:lnSpc>
                <a:spcPct val="100000"/>
              </a:lnSpc>
              <a:spcBef>
                <a:spcPts val="320"/>
              </a:spcBef>
              <a:spcAft>
                <a:spcPts val="0"/>
              </a:spcAft>
              <a:buClr>
                <a:schemeClr val="dk1"/>
              </a:buClr>
              <a:buSzPts val="1600"/>
              <a:buFont typeface="Arial"/>
              <a:buChar char="»"/>
              <a:defRPr sz="1600"/>
            </a:lvl5pPr>
            <a:lvl6pPr marL="2743200" lvl="5" indent="-228600">
              <a:spcBef>
                <a:spcPts val="0"/>
              </a:spcBef>
              <a:spcAft>
                <a:spcPts val="0"/>
              </a:spcAft>
              <a:buSzPts val="1400"/>
              <a:buNone/>
              <a:defRPr sz="1600"/>
            </a:lvl6pPr>
            <a:lvl7pPr marL="3200400" lvl="6" indent="-228600">
              <a:spcBef>
                <a:spcPts val="0"/>
              </a:spcBef>
              <a:spcAft>
                <a:spcPts val="0"/>
              </a:spcAft>
              <a:buSzPts val="1400"/>
              <a:buNone/>
              <a:defRPr sz="1600"/>
            </a:lvl7pPr>
            <a:lvl8pPr marL="3657600" lvl="7" indent="-228600">
              <a:spcBef>
                <a:spcPts val="0"/>
              </a:spcBef>
              <a:spcAft>
                <a:spcPts val="0"/>
              </a:spcAft>
              <a:buSzPts val="1400"/>
              <a:buNone/>
              <a:defRPr sz="1600"/>
            </a:lvl8pPr>
            <a:lvl9pPr marL="4114800" lvl="8" indent="-228600">
              <a:spcBef>
                <a:spcPts val="0"/>
              </a:spcBef>
              <a:spcAft>
                <a:spcPts val="0"/>
              </a:spcAft>
              <a:buSzPts val="1400"/>
              <a:buNone/>
              <a:defRPr sz="1600"/>
            </a:lvl9pPr>
          </a:lstStyle>
          <a:p>
            <a:endParaRPr/>
          </a:p>
        </p:txBody>
      </p:sp>
      <p:sp>
        <p:nvSpPr>
          <p:cNvPr id="50" name="Google Shape;50;p26"/>
          <p:cNvSpPr txBox="1">
            <a:spLocks noGrp="1"/>
          </p:cNvSpPr>
          <p:nvPr>
            <p:ph type="dt" idx="10"/>
          </p:nvPr>
        </p:nvSpPr>
        <p:spPr>
          <a:xfrm>
            <a:off x="457200" y="6245225"/>
            <a:ext cx="2133600" cy="476250"/>
          </a:xfrm>
          <a:prstGeom prst="rect">
            <a:avLst/>
          </a:prstGeom>
          <a:noFill/>
          <a:ln>
            <a:noFill/>
          </a:ln>
        </p:spPr>
        <p:txBody>
          <a:bodyPr spcFirstLastPara="1" wrap="square" lIns="91425" tIns="45700" rIns="91425" bIns="45700" anchor="t" anchorCtr="0"/>
          <a:lstStyle>
            <a:lvl1pPr lvl="0" algn="l">
              <a:lnSpc>
                <a:spcPct val="100000"/>
              </a:lnSpc>
              <a:spcBef>
                <a:spcPts val="0"/>
              </a:spcBef>
              <a:spcAft>
                <a:spcPts val="0"/>
              </a:spcAft>
              <a:buClr>
                <a:schemeClr val="dk1"/>
              </a:buClr>
              <a:buSzPts val="1800"/>
              <a:buNone/>
              <a:defRPr/>
            </a:lvl1pPr>
            <a:lvl2pPr lvl="1" algn="l">
              <a:lnSpc>
                <a:spcPct val="100000"/>
              </a:lnSpc>
              <a:spcBef>
                <a:spcPts val="0"/>
              </a:spcBef>
              <a:spcAft>
                <a:spcPts val="0"/>
              </a:spcAft>
              <a:buClr>
                <a:schemeClr val="dk1"/>
              </a:buClr>
              <a:buSzPts val="1800"/>
              <a:buNone/>
              <a:defRPr/>
            </a:lvl2pPr>
            <a:lvl3pPr lvl="2" algn="l">
              <a:lnSpc>
                <a:spcPct val="100000"/>
              </a:lnSpc>
              <a:spcBef>
                <a:spcPts val="0"/>
              </a:spcBef>
              <a:spcAft>
                <a:spcPts val="0"/>
              </a:spcAft>
              <a:buClr>
                <a:schemeClr val="dk1"/>
              </a:buClr>
              <a:buSzPts val="1800"/>
              <a:buNone/>
              <a:defRPr/>
            </a:lvl3pPr>
            <a:lvl4pPr lvl="3" algn="l">
              <a:lnSpc>
                <a:spcPct val="100000"/>
              </a:lnSpc>
              <a:spcBef>
                <a:spcPts val="0"/>
              </a:spcBef>
              <a:spcAft>
                <a:spcPts val="0"/>
              </a:spcAft>
              <a:buClr>
                <a:schemeClr val="dk1"/>
              </a:buClr>
              <a:buSzPts val="1800"/>
              <a:buNone/>
              <a:defRPr/>
            </a:lvl4pPr>
            <a:lvl5pPr lvl="4" algn="l">
              <a:lnSpc>
                <a:spcPct val="100000"/>
              </a:lnSpc>
              <a:spcBef>
                <a:spcPts val="0"/>
              </a:spcBef>
              <a:spcAft>
                <a:spcPts val="0"/>
              </a:spcAft>
              <a:buClr>
                <a:schemeClr val="dk1"/>
              </a:buClr>
              <a:buSzPts val="18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1" name="Google Shape;51;p26"/>
          <p:cNvSpPr txBox="1">
            <a:spLocks noGrp="1"/>
          </p:cNvSpPr>
          <p:nvPr>
            <p:ph type="ftr" idx="11"/>
          </p:nvPr>
        </p:nvSpPr>
        <p:spPr>
          <a:xfrm>
            <a:off x="3124200" y="6245225"/>
            <a:ext cx="2895600" cy="476250"/>
          </a:xfrm>
          <a:prstGeom prst="rect">
            <a:avLst/>
          </a:prstGeom>
          <a:noFill/>
          <a:ln>
            <a:noFill/>
          </a:ln>
        </p:spPr>
        <p:txBody>
          <a:bodyPr spcFirstLastPara="1" wrap="square" lIns="91425" tIns="45700" rIns="91425" bIns="45700" anchor="t" anchorCtr="0"/>
          <a:lstStyle>
            <a:lvl1pPr lvl="0" algn="l">
              <a:lnSpc>
                <a:spcPct val="100000"/>
              </a:lnSpc>
              <a:spcBef>
                <a:spcPts val="0"/>
              </a:spcBef>
              <a:spcAft>
                <a:spcPts val="0"/>
              </a:spcAft>
              <a:buClr>
                <a:schemeClr val="dk1"/>
              </a:buClr>
              <a:buSzPts val="1800"/>
              <a:buNone/>
              <a:defRPr/>
            </a:lvl1pPr>
            <a:lvl2pPr lvl="1" algn="l">
              <a:lnSpc>
                <a:spcPct val="100000"/>
              </a:lnSpc>
              <a:spcBef>
                <a:spcPts val="0"/>
              </a:spcBef>
              <a:spcAft>
                <a:spcPts val="0"/>
              </a:spcAft>
              <a:buClr>
                <a:schemeClr val="dk1"/>
              </a:buClr>
              <a:buSzPts val="1800"/>
              <a:buNone/>
              <a:defRPr/>
            </a:lvl2pPr>
            <a:lvl3pPr lvl="2" algn="l">
              <a:lnSpc>
                <a:spcPct val="100000"/>
              </a:lnSpc>
              <a:spcBef>
                <a:spcPts val="0"/>
              </a:spcBef>
              <a:spcAft>
                <a:spcPts val="0"/>
              </a:spcAft>
              <a:buClr>
                <a:schemeClr val="dk1"/>
              </a:buClr>
              <a:buSzPts val="1800"/>
              <a:buNone/>
              <a:defRPr/>
            </a:lvl3pPr>
            <a:lvl4pPr lvl="3" algn="l">
              <a:lnSpc>
                <a:spcPct val="100000"/>
              </a:lnSpc>
              <a:spcBef>
                <a:spcPts val="0"/>
              </a:spcBef>
              <a:spcAft>
                <a:spcPts val="0"/>
              </a:spcAft>
              <a:buClr>
                <a:schemeClr val="dk1"/>
              </a:buClr>
              <a:buSzPts val="1800"/>
              <a:buNone/>
              <a:defRPr/>
            </a:lvl4pPr>
            <a:lvl5pPr lvl="4" algn="l">
              <a:lnSpc>
                <a:spcPct val="100000"/>
              </a:lnSpc>
              <a:spcBef>
                <a:spcPts val="0"/>
              </a:spcBef>
              <a:spcAft>
                <a:spcPts val="0"/>
              </a:spcAft>
              <a:buClr>
                <a:schemeClr val="dk1"/>
              </a:buClr>
              <a:buSzPts val="18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2" name="Google Shape;52;p26"/>
          <p:cNvSpPr txBox="1">
            <a:spLocks noGrp="1"/>
          </p:cNvSpPr>
          <p:nvPr>
            <p:ph type="sldNum" idx="12"/>
          </p:nvPr>
        </p:nvSpPr>
        <p:spPr>
          <a:xfrm>
            <a:off x="6553200" y="6245225"/>
            <a:ext cx="2133600" cy="476250"/>
          </a:xfrm>
          <a:prstGeom prst="rect">
            <a:avLst/>
          </a:prstGeom>
          <a:noFill/>
          <a:ln>
            <a:noFill/>
          </a:ln>
        </p:spPr>
        <p:txBody>
          <a:bodyPr spcFirstLastPara="1" wrap="square" lIns="91425" tIns="45700" rIns="91425" bIns="45700" anchor="t" anchorCtr="0">
            <a:noAutofit/>
          </a:bodyPr>
          <a:lstStyle>
            <a:lvl1pPr marL="0" lvl="0" indent="0" algn="l">
              <a:lnSpc>
                <a:spcPct val="100000"/>
              </a:lnSpc>
              <a:spcBef>
                <a:spcPts val="0"/>
              </a:spcBef>
              <a:spcAft>
                <a:spcPts val="0"/>
              </a:spcAft>
              <a:buClr>
                <a:schemeClr val="dk1"/>
              </a:buClr>
              <a:buSzPts val="1800"/>
              <a:buFont typeface="Arial"/>
              <a:buNone/>
              <a:defRPr/>
            </a:lvl1pPr>
            <a:lvl2pPr marL="0" lvl="1" indent="0" algn="l">
              <a:lnSpc>
                <a:spcPct val="100000"/>
              </a:lnSpc>
              <a:spcBef>
                <a:spcPts val="0"/>
              </a:spcBef>
              <a:spcAft>
                <a:spcPts val="0"/>
              </a:spcAft>
              <a:buClr>
                <a:schemeClr val="dk1"/>
              </a:buClr>
              <a:buSzPts val="1800"/>
              <a:buFont typeface="Arial"/>
              <a:buNone/>
              <a:defRPr/>
            </a:lvl2pPr>
            <a:lvl3pPr marL="0" lvl="2" indent="0" algn="l">
              <a:lnSpc>
                <a:spcPct val="100000"/>
              </a:lnSpc>
              <a:spcBef>
                <a:spcPts val="0"/>
              </a:spcBef>
              <a:spcAft>
                <a:spcPts val="0"/>
              </a:spcAft>
              <a:buClr>
                <a:schemeClr val="dk1"/>
              </a:buClr>
              <a:buSzPts val="1800"/>
              <a:buFont typeface="Arial"/>
              <a:buNone/>
              <a:defRPr/>
            </a:lvl3pPr>
            <a:lvl4pPr marL="0" lvl="3" indent="0" algn="l">
              <a:lnSpc>
                <a:spcPct val="100000"/>
              </a:lnSpc>
              <a:spcBef>
                <a:spcPts val="0"/>
              </a:spcBef>
              <a:spcAft>
                <a:spcPts val="0"/>
              </a:spcAft>
              <a:buClr>
                <a:schemeClr val="dk1"/>
              </a:buClr>
              <a:buSzPts val="1800"/>
              <a:buFont typeface="Arial"/>
              <a:buNone/>
              <a:defRPr/>
            </a:lvl4pPr>
            <a:lvl5pPr marL="0" lvl="4" indent="0" algn="l">
              <a:lnSpc>
                <a:spcPct val="100000"/>
              </a:lnSpc>
              <a:spcBef>
                <a:spcPts val="0"/>
              </a:spcBef>
              <a:spcAft>
                <a:spcPts val="0"/>
              </a:spcAft>
              <a:buClr>
                <a:schemeClr val="dk1"/>
              </a:buClr>
              <a:buSzPts val="1800"/>
              <a:buFont typeface="Arial"/>
              <a:buNone/>
              <a:defRPr/>
            </a:lvl5pPr>
            <a:lvl6pPr marL="0" lvl="5" indent="0" algn="l">
              <a:lnSpc>
                <a:spcPct val="100000"/>
              </a:lnSpc>
              <a:spcBef>
                <a:spcPts val="0"/>
              </a:spcBef>
              <a:spcAft>
                <a:spcPts val="0"/>
              </a:spcAft>
              <a:buClr>
                <a:schemeClr val="dk1"/>
              </a:buClr>
              <a:buSzPts val="1800"/>
              <a:buFont typeface="Arial"/>
              <a:buNone/>
              <a:defRPr/>
            </a:lvl6pPr>
            <a:lvl7pPr marL="0" lvl="6" indent="0" algn="l">
              <a:lnSpc>
                <a:spcPct val="100000"/>
              </a:lnSpc>
              <a:spcBef>
                <a:spcPts val="0"/>
              </a:spcBef>
              <a:spcAft>
                <a:spcPts val="0"/>
              </a:spcAft>
              <a:buClr>
                <a:schemeClr val="dk1"/>
              </a:buClr>
              <a:buSzPts val="1800"/>
              <a:buFont typeface="Arial"/>
              <a:buNone/>
              <a:defRPr/>
            </a:lvl7pPr>
            <a:lvl8pPr marL="0" lvl="7" indent="0" algn="l">
              <a:lnSpc>
                <a:spcPct val="100000"/>
              </a:lnSpc>
              <a:spcBef>
                <a:spcPts val="0"/>
              </a:spcBef>
              <a:spcAft>
                <a:spcPts val="0"/>
              </a:spcAft>
              <a:buClr>
                <a:schemeClr val="dk1"/>
              </a:buClr>
              <a:buSzPts val="1800"/>
              <a:buFont typeface="Arial"/>
              <a:buNone/>
              <a:defRPr/>
            </a:lvl8pPr>
            <a:lvl9pPr marL="0" lvl="8" indent="0" algn="l">
              <a:lnSpc>
                <a:spcPct val="100000"/>
              </a:lnSpc>
              <a:spcBef>
                <a:spcPts val="0"/>
              </a:spcBef>
              <a:spcAft>
                <a:spcPts val="0"/>
              </a:spcAft>
              <a:buClr>
                <a:schemeClr val="dk1"/>
              </a:buClr>
              <a:buSzPts val="1800"/>
              <a:buFont typeface="Arial"/>
              <a:buNone/>
              <a:defRPr/>
            </a:lvl9pPr>
          </a:lstStyle>
          <a:p>
            <a:pPr marL="0" lvl="0" indent="0" algn="l"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53"/>
        <p:cNvGrpSpPr/>
        <p:nvPr/>
      </p:nvGrpSpPr>
      <p:grpSpPr>
        <a:xfrm>
          <a:off x="0" y="0"/>
          <a:ext cx="0" cy="0"/>
          <a:chOff x="0" y="0"/>
          <a:chExt cx="0" cy="0"/>
        </a:xfrm>
      </p:grpSpPr>
      <p:sp>
        <p:nvSpPr>
          <p:cNvPr id="54" name="Google Shape;54;p27"/>
          <p:cNvSpPr txBox="1">
            <a:spLocks noGrp="1"/>
          </p:cNvSpPr>
          <p:nvPr>
            <p:ph type="title"/>
          </p:nvPr>
        </p:nvSpPr>
        <p:spPr>
          <a:xfrm>
            <a:off x="457200" y="274637"/>
            <a:ext cx="8229600" cy="1143000"/>
          </a:xfrm>
          <a:prstGeom prst="rect">
            <a:avLst/>
          </a:prstGeom>
          <a:noFill/>
          <a:ln>
            <a:noFill/>
          </a:ln>
        </p:spPr>
        <p:txBody>
          <a:bodyPr spcFirstLastPara="1" wrap="square" lIns="91425" tIns="45700" rIns="91425" bIns="45700" anchor="ctr" anchorCtr="0"/>
          <a:lstStyle>
            <a:lvl1pPr lvl="0" algn="ctr">
              <a:lnSpc>
                <a:spcPct val="100000"/>
              </a:lnSpc>
              <a:spcBef>
                <a:spcPts val="0"/>
              </a:spcBef>
              <a:spcAft>
                <a:spcPts val="0"/>
              </a:spcAft>
              <a:buClr>
                <a:schemeClr val="dk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5" name="Google Shape;55;p27"/>
          <p:cNvSpPr txBox="1">
            <a:spLocks noGrp="1"/>
          </p:cNvSpPr>
          <p:nvPr>
            <p:ph type="dt" idx="10"/>
          </p:nvPr>
        </p:nvSpPr>
        <p:spPr>
          <a:xfrm>
            <a:off x="457200" y="6245225"/>
            <a:ext cx="2133600" cy="476250"/>
          </a:xfrm>
          <a:prstGeom prst="rect">
            <a:avLst/>
          </a:prstGeom>
          <a:noFill/>
          <a:ln>
            <a:noFill/>
          </a:ln>
        </p:spPr>
        <p:txBody>
          <a:bodyPr spcFirstLastPara="1" wrap="square" lIns="91425" tIns="45700" rIns="91425" bIns="45700" anchor="t" anchorCtr="0"/>
          <a:lstStyle>
            <a:lvl1pPr lvl="0" algn="l">
              <a:lnSpc>
                <a:spcPct val="100000"/>
              </a:lnSpc>
              <a:spcBef>
                <a:spcPts val="0"/>
              </a:spcBef>
              <a:spcAft>
                <a:spcPts val="0"/>
              </a:spcAft>
              <a:buClr>
                <a:schemeClr val="dk1"/>
              </a:buClr>
              <a:buSzPts val="1800"/>
              <a:buFont typeface="Arial"/>
              <a:buNone/>
              <a:defRPr/>
            </a:lvl1pPr>
            <a:lvl2pPr lvl="1" algn="l">
              <a:lnSpc>
                <a:spcPct val="100000"/>
              </a:lnSpc>
              <a:spcBef>
                <a:spcPts val="0"/>
              </a:spcBef>
              <a:spcAft>
                <a:spcPts val="0"/>
              </a:spcAft>
              <a:buClr>
                <a:schemeClr val="dk1"/>
              </a:buClr>
              <a:buSzPts val="1800"/>
              <a:buNone/>
              <a:defRPr/>
            </a:lvl2pPr>
            <a:lvl3pPr lvl="2" algn="l">
              <a:lnSpc>
                <a:spcPct val="100000"/>
              </a:lnSpc>
              <a:spcBef>
                <a:spcPts val="0"/>
              </a:spcBef>
              <a:spcAft>
                <a:spcPts val="0"/>
              </a:spcAft>
              <a:buClr>
                <a:schemeClr val="dk1"/>
              </a:buClr>
              <a:buSzPts val="1800"/>
              <a:buNone/>
              <a:defRPr/>
            </a:lvl3pPr>
            <a:lvl4pPr lvl="3" algn="l">
              <a:lnSpc>
                <a:spcPct val="100000"/>
              </a:lnSpc>
              <a:spcBef>
                <a:spcPts val="0"/>
              </a:spcBef>
              <a:spcAft>
                <a:spcPts val="0"/>
              </a:spcAft>
              <a:buClr>
                <a:schemeClr val="dk1"/>
              </a:buClr>
              <a:buSzPts val="1800"/>
              <a:buNone/>
              <a:defRPr/>
            </a:lvl4pPr>
            <a:lvl5pPr lvl="4" algn="l">
              <a:lnSpc>
                <a:spcPct val="100000"/>
              </a:lnSpc>
              <a:spcBef>
                <a:spcPts val="0"/>
              </a:spcBef>
              <a:spcAft>
                <a:spcPts val="0"/>
              </a:spcAft>
              <a:buClr>
                <a:schemeClr val="dk1"/>
              </a:buClr>
              <a:buSzPts val="18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27"/>
          <p:cNvSpPr txBox="1">
            <a:spLocks noGrp="1"/>
          </p:cNvSpPr>
          <p:nvPr>
            <p:ph type="ftr" idx="11"/>
          </p:nvPr>
        </p:nvSpPr>
        <p:spPr>
          <a:xfrm>
            <a:off x="3124200" y="6245225"/>
            <a:ext cx="2895600" cy="476250"/>
          </a:xfrm>
          <a:prstGeom prst="rect">
            <a:avLst/>
          </a:prstGeom>
          <a:noFill/>
          <a:ln>
            <a:noFill/>
          </a:ln>
        </p:spPr>
        <p:txBody>
          <a:bodyPr spcFirstLastPara="1" wrap="square" lIns="91425" tIns="45700" rIns="91425" bIns="45700" anchor="t" anchorCtr="0"/>
          <a:lstStyle>
            <a:lvl1pPr lvl="0" algn="l">
              <a:lnSpc>
                <a:spcPct val="100000"/>
              </a:lnSpc>
              <a:spcBef>
                <a:spcPts val="0"/>
              </a:spcBef>
              <a:spcAft>
                <a:spcPts val="0"/>
              </a:spcAft>
              <a:buClr>
                <a:schemeClr val="dk1"/>
              </a:buClr>
              <a:buSzPts val="1800"/>
              <a:buFont typeface="Arial"/>
              <a:buNone/>
              <a:defRPr/>
            </a:lvl1pPr>
            <a:lvl2pPr lvl="1" algn="l">
              <a:lnSpc>
                <a:spcPct val="100000"/>
              </a:lnSpc>
              <a:spcBef>
                <a:spcPts val="0"/>
              </a:spcBef>
              <a:spcAft>
                <a:spcPts val="0"/>
              </a:spcAft>
              <a:buClr>
                <a:schemeClr val="dk1"/>
              </a:buClr>
              <a:buSzPts val="1800"/>
              <a:buNone/>
              <a:defRPr/>
            </a:lvl2pPr>
            <a:lvl3pPr lvl="2" algn="l">
              <a:lnSpc>
                <a:spcPct val="100000"/>
              </a:lnSpc>
              <a:spcBef>
                <a:spcPts val="0"/>
              </a:spcBef>
              <a:spcAft>
                <a:spcPts val="0"/>
              </a:spcAft>
              <a:buClr>
                <a:schemeClr val="dk1"/>
              </a:buClr>
              <a:buSzPts val="1800"/>
              <a:buNone/>
              <a:defRPr/>
            </a:lvl3pPr>
            <a:lvl4pPr lvl="3" algn="l">
              <a:lnSpc>
                <a:spcPct val="100000"/>
              </a:lnSpc>
              <a:spcBef>
                <a:spcPts val="0"/>
              </a:spcBef>
              <a:spcAft>
                <a:spcPts val="0"/>
              </a:spcAft>
              <a:buClr>
                <a:schemeClr val="dk1"/>
              </a:buClr>
              <a:buSzPts val="1800"/>
              <a:buNone/>
              <a:defRPr/>
            </a:lvl4pPr>
            <a:lvl5pPr lvl="4" algn="l">
              <a:lnSpc>
                <a:spcPct val="100000"/>
              </a:lnSpc>
              <a:spcBef>
                <a:spcPts val="0"/>
              </a:spcBef>
              <a:spcAft>
                <a:spcPts val="0"/>
              </a:spcAft>
              <a:buClr>
                <a:schemeClr val="dk1"/>
              </a:buClr>
              <a:buSzPts val="18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7" name="Google Shape;57;p27"/>
          <p:cNvSpPr txBox="1">
            <a:spLocks noGrp="1"/>
          </p:cNvSpPr>
          <p:nvPr>
            <p:ph type="sldNum" idx="12"/>
          </p:nvPr>
        </p:nvSpPr>
        <p:spPr>
          <a:xfrm>
            <a:off x="6553200" y="6245225"/>
            <a:ext cx="2133600" cy="476250"/>
          </a:xfrm>
          <a:prstGeom prst="rect">
            <a:avLst/>
          </a:prstGeom>
          <a:noFill/>
          <a:ln>
            <a:noFill/>
          </a:ln>
        </p:spPr>
        <p:txBody>
          <a:bodyPr spcFirstLastPara="1" wrap="square" lIns="91425" tIns="45700" rIns="91425" bIns="45700" anchor="t" anchorCtr="0">
            <a:noAutofit/>
          </a:bodyPr>
          <a:lstStyle>
            <a:lvl1pPr marL="0" lvl="0" indent="0" algn="l">
              <a:lnSpc>
                <a:spcPct val="100000"/>
              </a:lnSpc>
              <a:spcBef>
                <a:spcPts val="0"/>
              </a:spcBef>
              <a:spcAft>
                <a:spcPts val="0"/>
              </a:spcAft>
              <a:buClr>
                <a:schemeClr val="dk1"/>
              </a:buClr>
              <a:buSzPts val="1800"/>
              <a:buFont typeface="Arial"/>
              <a:buNone/>
              <a:defRPr sz="1800" b="0" i="0" u="none" strike="noStrike" cap="none">
                <a:solidFill>
                  <a:schemeClr val="dk1"/>
                </a:solidFill>
                <a:latin typeface="Arial"/>
                <a:ea typeface="Arial"/>
                <a:cs typeface="Arial"/>
                <a:sym typeface="Arial"/>
              </a:defRPr>
            </a:lvl1pPr>
            <a:lvl2pPr marL="0" lvl="1" indent="0" algn="l">
              <a:lnSpc>
                <a:spcPct val="100000"/>
              </a:lnSpc>
              <a:spcBef>
                <a:spcPts val="0"/>
              </a:spcBef>
              <a:spcAft>
                <a:spcPts val="0"/>
              </a:spcAft>
              <a:buClr>
                <a:schemeClr val="dk1"/>
              </a:buClr>
              <a:buSzPts val="1800"/>
              <a:buFont typeface="Arial"/>
              <a:buNone/>
              <a:defRPr sz="1800" b="0" i="0" u="none" strike="noStrike" cap="none">
                <a:solidFill>
                  <a:schemeClr val="dk1"/>
                </a:solidFill>
                <a:latin typeface="Arial"/>
                <a:ea typeface="Arial"/>
                <a:cs typeface="Arial"/>
                <a:sym typeface="Arial"/>
              </a:defRPr>
            </a:lvl2pPr>
            <a:lvl3pPr marL="0" lvl="2" indent="0" algn="l">
              <a:lnSpc>
                <a:spcPct val="100000"/>
              </a:lnSpc>
              <a:spcBef>
                <a:spcPts val="0"/>
              </a:spcBef>
              <a:spcAft>
                <a:spcPts val="0"/>
              </a:spcAft>
              <a:buClr>
                <a:schemeClr val="dk1"/>
              </a:buClr>
              <a:buSzPts val="1800"/>
              <a:buFont typeface="Arial"/>
              <a:buNone/>
              <a:defRPr sz="1800" b="0" i="0" u="none" strike="noStrike" cap="none">
                <a:solidFill>
                  <a:schemeClr val="dk1"/>
                </a:solidFill>
                <a:latin typeface="Arial"/>
                <a:ea typeface="Arial"/>
                <a:cs typeface="Arial"/>
                <a:sym typeface="Arial"/>
              </a:defRPr>
            </a:lvl3pPr>
            <a:lvl4pPr marL="0" lvl="3" indent="0" algn="l">
              <a:lnSpc>
                <a:spcPct val="100000"/>
              </a:lnSpc>
              <a:spcBef>
                <a:spcPts val="0"/>
              </a:spcBef>
              <a:spcAft>
                <a:spcPts val="0"/>
              </a:spcAft>
              <a:buClr>
                <a:schemeClr val="dk1"/>
              </a:buClr>
              <a:buSzPts val="1800"/>
              <a:buFont typeface="Arial"/>
              <a:buNone/>
              <a:defRPr sz="1800" b="0" i="0" u="none" strike="noStrike" cap="none">
                <a:solidFill>
                  <a:schemeClr val="dk1"/>
                </a:solidFill>
                <a:latin typeface="Arial"/>
                <a:ea typeface="Arial"/>
                <a:cs typeface="Arial"/>
                <a:sym typeface="Arial"/>
              </a:defRPr>
            </a:lvl4pPr>
            <a:lvl5pPr marL="0" lvl="4" indent="0" algn="l">
              <a:lnSpc>
                <a:spcPct val="100000"/>
              </a:lnSpc>
              <a:spcBef>
                <a:spcPts val="0"/>
              </a:spcBef>
              <a:spcAft>
                <a:spcPts val="0"/>
              </a:spcAft>
              <a:buClr>
                <a:schemeClr val="dk1"/>
              </a:buClr>
              <a:buSzPts val="1800"/>
              <a:buFont typeface="Arial"/>
              <a:buNone/>
              <a:defRPr sz="1800" b="0" i="0" u="none" strike="noStrike" cap="none">
                <a:solidFill>
                  <a:schemeClr val="dk1"/>
                </a:solidFill>
                <a:latin typeface="Arial"/>
                <a:ea typeface="Arial"/>
                <a:cs typeface="Arial"/>
                <a:sym typeface="Arial"/>
              </a:defRPr>
            </a:lvl5pPr>
            <a:lvl6pPr marL="0" lvl="5" indent="0" algn="l">
              <a:lnSpc>
                <a:spcPct val="100000"/>
              </a:lnSpc>
              <a:spcBef>
                <a:spcPts val="0"/>
              </a:spcBef>
              <a:spcAft>
                <a:spcPts val="0"/>
              </a:spcAft>
              <a:buClr>
                <a:schemeClr val="dk1"/>
              </a:buClr>
              <a:buSzPts val="1800"/>
              <a:buFont typeface="Arial"/>
              <a:buNone/>
              <a:defRPr sz="1800" b="0" i="0" u="none" strike="noStrike" cap="none">
                <a:solidFill>
                  <a:schemeClr val="dk1"/>
                </a:solidFill>
                <a:latin typeface="Arial"/>
                <a:ea typeface="Arial"/>
                <a:cs typeface="Arial"/>
                <a:sym typeface="Arial"/>
              </a:defRPr>
            </a:lvl6pPr>
            <a:lvl7pPr marL="0" lvl="6" indent="0" algn="l">
              <a:lnSpc>
                <a:spcPct val="100000"/>
              </a:lnSpc>
              <a:spcBef>
                <a:spcPts val="0"/>
              </a:spcBef>
              <a:spcAft>
                <a:spcPts val="0"/>
              </a:spcAft>
              <a:buClr>
                <a:schemeClr val="dk1"/>
              </a:buClr>
              <a:buSzPts val="1800"/>
              <a:buFont typeface="Arial"/>
              <a:buNone/>
              <a:defRPr sz="1800" b="0" i="0" u="none" strike="noStrike" cap="none">
                <a:solidFill>
                  <a:schemeClr val="dk1"/>
                </a:solidFill>
                <a:latin typeface="Arial"/>
                <a:ea typeface="Arial"/>
                <a:cs typeface="Arial"/>
                <a:sym typeface="Arial"/>
              </a:defRPr>
            </a:lvl7pPr>
            <a:lvl8pPr marL="0" lvl="7" indent="0" algn="l">
              <a:lnSpc>
                <a:spcPct val="100000"/>
              </a:lnSpc>
              <a:spcBef>
                <a:spcPts val="0"/>
              </a:spcBef>
              <a:spcAft>
                <a:spcPts val="0"/>
              </a:spcAft>
              <a:buClr>
                <a:schemeClr val="dk1"/>
              </a:buClr>
              <a:buSzPts val="1800"/>
              <a:buFont typeface="Arial"/>
              <a:buNone/>
              <a:defRPr sz="1800" b="0" i="0" u="none" strike="noStrike" cap="none">
                <a:solidFill>
                  <a:schemeClr val="dk1"/>
                </a:solidFill>
                <a:latin typeface="Arial"/>
                <a:ea typeface="Arial"/>
                <a:cs typeface="Arial"/>
                <a:sym typeface="Arial"/>
              </a:defRPr>
            </a:lvl8pPr>
            <a:lvl9pPr marL="0" lvl="8" indent="0" algn="l">
              <a:lnSpc>
                <a:spcPct val="100000"/>
              </a:lnSpc>
              <a:spcBef>
                <a:spcPts val="0"/>
              </a:spcBef>
              <a:spcAft>
                <a:spcPts val="0"/>
              </a:spcAft>
              <a:buClr>
                <a:schemeClr val="dk1"/>
              </a:buClr>
              <a:buSzPts val="1800"/>
              <a:buFont typeface="Arial"/>
              <a:buNone/>
              <a:defRPr sz="1800" b="0" i="0" u="none" strike="noStrike" cap="none">
                <a:solidFill>
                  <a:schemeClr val="dk1"/>
                </a:solidFill>
                <a:latin typeface="Arial"/>
                <a:ea typeface="Arial"/>
                <a:cs typeface="Arial"/>
                <a:sym typeface="Arial"/>
              </a:defRPr>
            </a:lvl9pPr>
          </a:lstStyle>
          <a:p>
            <a:pPr marL="0" lvl="0" indent="0" algn="l"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58"/>
        <p:cNvGrpSpPr/>
        <p:nvPr/>
      </p:nvGrpSpPr>
      <p:grpSpPr>
        <a:xfrm>
          <a:off x="0" y="0"/>
          <a:ext cx="0" cy="0"/>
          <a:chOff x="0" y="0"/>
          <a:chExt cx="0" cy="0"/>
        </a:xfrm>
      </p:grpSpPr>
      <p:sp>
        <p:nvSpPr>
          <p:cNvPr id="59" name="Google Shape;59;p28"/>
          <p:cNvSpPr txBox="1">
            <a:spLocks noGrp="1"/>
          </p:cNvSpPr>
          <p:nvPr>
            <p:ph type="title"/>
          </p:nvPr>
        </p:nvSpPr>
        <p:spPr>
          <a:xfrm>
            <a:off x="457200" y="273050"/>
            <a:ext cx="3008313" cy="1162050"/>
          </a:xfrm>
          <a:prstGeom prst="rect">
            <a:avLst/>
          </a:prstGeom>
          <a:noFill/>
          <a:ln>
            <a:noFill/>
          </a:ln>
        </p:spPr>
        <p:txBody>
          <a:bodyPr spcFirstLastPara="1" wrap="square" lIns="91425" tIns="45700" rIns="91425" bIns="45700" anchor="b" anchorCtr="0"/>
          <a:lstStyle>
            <a:lvl1pPr lvl="0" algn="l">
              <a:lnSpc>
                <a:spcPct val="100000"/>
              </a:lnSpc>
              <a:spcBef>
                <a:spcPts val="0"/>
              </a:spcBef>
              <a:spcAft>
                <a:spcPts val="0"/>
              </a:spcAft>
              <a:buClr>
                <a:schemeClr val="dk2"/>
              </a:buClr>
              <a:buSzPts val="2000"/>
              <a:buFont typeface="Arial"/>
              <a:buNone/>
              <a:defRPr sz="2000" b="1"/>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0" name="Google Shape;60;p28"/>
          <p:cNvSpPr txBox="1">
            <a:spLocks noGrp="1"/>
          </p:cNvSpPr>
          <p:nvPr>
            <p:ph type="body" idx="1"/>
          </p:nvPr>
        </p:nvSpPr>
        <p:spPr>
          <a:xfrm>
            <a:off x="3575050" y="273050"/>
            <a:ext cx="5111750" cy="5853113"/>
          </a:xfrm>
          <a:prstGeom prst="rect">
            <a:avLst/>
          </a:prstGeom>
          <a:noFill/>
          <a:ln>
            <a:noFill/>
          </a:ln>
        </p:spPr>
        <p:txBody>
          <a:bodyPr spcFirstLastPara="1" wrap="square" lIns="91425" tIns="45700" rIns="91425" bIns="45700" anchor="t" anchorCtr="0"/>
          <a:lstStyle>
            <a:lvl1pPr marL="457200" lvl="0" indent="-431800" algn="l">
              <a:lnSpc>
                <a:spcPct val="100000"/>
              </a:lnSpc>
              <a:spcBef>
                <a:spcPts val="640"/>
              </a:spcBef>
              <a:spcAft>
                <a:spcPts val="0"/>
              </a:spcAft>
              <a:buClr>
                <a:schemeClr val="dk1"/>
              </a:buClr>
              <a:buSzPts val="3200"/>
              <a:buFont typeface="Arial"/>
              <a:buChar char="•"/>
              <a:defRPr sz="3200"/>
            </a:lvl1pPr>
            <a:lvl2pPr marL="914400" lvl="1" indent="-406400" algn="l">
              <a:lnSpc>
                <a:spcPct val="100000"/>
              </a:lnSpc>
              <a:spcBef>
                <a:spcPts val="560"/>
              </a:spcBef>
              <a:spcAft>
                <a:spcPts val="0"/>
              </a:spcAft>
              <a:buClr>
                <a:schemeClr val="dk1"/>
              </a:buClr>
              <a:buSzPts val="2800"/>
              <a:buFont typeface="Arial"/>
              <a:buChar char="–"/>
              <a:defRPr sz="2800"/>
            </a:lvl2pPr>
            <a:lvl3pPr marL="1371600" lvl="2" indent="-381000" algn="l">
              <a:lnSpc>
                <a:spcPct val="100000"/>
              </a:lnSpc>
              <a:spcBef>
                <a:spcPts val="480"/>
              </a:spcBef>
              <a:spcAft>
                <a:spcPts val="0"/>
              </a:spcAft>
              <a:buClr>
                <a:schemeClr val="dk1"/>
              </a:buClr>
              <a:buSzPts val="2400"/>
              <a:buFont typeface="Arial"/>
              <a:buChar char="•"/>
              <a:defRPr sz="2400"/>
            </a:lvl3pPr>
            <a:lvl4pPr marL="1828800" lvl="3" indent="-355600" algn="l">
              <a:lnSpc>
                <a:spcPct val="100000"/>
              </a:lnSpc>
              <a:spcBef>
                <a:spcPts val="400"/>
              </a:spcBef>
              <a:spcAft>
                <a:spcPts val="0"/>
              </a:spcAft>
              <a:buClr>
                <a:schemeClr val="dk1"/>
              </a:buClr>
              <a:buSzPts val="2000"/>
              <a:buFont typeface="Arial"/>
              <a:buChar char="–"/>
              <a:defRPr sz="2000"/>
            </a:lvl4pPr>
            <a:lvl5pPr marL="2286000" lvl="4" indent="-355600" algn="l">
              <a:lnSpc>
                <a:spcPct val="100000"/>
              </a:lnSpc>
              <a:spcBef>
                <a:spcPts val="400"/>
              </a:spcBef>
              <a:spcAft>
                <a:spcPts val="0"/>
              </a:spcAft>
              <a:buClr>
                <a:schemeClr val="dk1"/>
              </a:buClr>
              <a:buSzPts val="2000"/>
              <a:buFont typeface="Arial"/>
              <a:buChar char="»"/>
              <a:defRPr sz="2000"/>
            </a:lvl5pPr>
            <a:lvl6pPr marL="2743200" lvl="5" indent="-228600">
              <a:spcBef>
                <a:spcPts val="0"/>
              </a:spcBef>
              <a:spcAft>
                <a:spcPts val="0"/>
              </a:spcAft>
              <a:buSzPts val="1400"/>
              <a:buNone/>
              <a:defRPr sz="2000"/>
            </a:lvl6pPr>
            <a:lvl7pPr marL="3200400" lvl="6" indent="-228600">
              <a:spcBef>
                <a:spcPts val="0"/>
              </a:spcBef>
              <a:spcAft>
                <a:spcPts val="0"/>
              </a:spcAft>
              <a:buSzPts val="1400"/>
              <a:buNone/>
              <a:defRPr sz="2000"/>
            </a:lvl7pPr>
            <a:lvl8pPr marL="3657600" lvl="7" indent="-228600">
              <a:spcBef>
                <a:spcPts val="0"/>
              </a:spcBef>
              <a:spcAft>
                <a:spcPts val="0"/>
              </a:spcAft>
              <a:buSzPts val="1400"/>
              <a:buNone/>
              <a:defRPr sz="2000"/>
            </a:lvl8pPr>
            <a:lvl9pPr marL="4114800" lvl="8" indent="-228600">
              <a:spcBef>
                <a:spcPts val="0"/>
              </a:spcBef>
              <a:spcAft>
                <a:spcPts val="0"/>
              </a:spcAft>
              <a:buSzPts val="1400"/>
              <a:buNone/>
              <a:defRPr sz="2000"/>
            </a:lvl9pPr>
          </a:lstStyle>
          <a:p>
            <a:endParaRPr/>
          </a:p>
        </p:txBody>
      </p:sp>
      <p:sp>
        <p:nvSpPr>
          <p:cNvPr id="61" name="Google Shape;61;p28"/>
          <p:cNvSpPr txBox="1">
            <a:spLocks noGrp="1"/>
          </p:cNvSpPr>
          <p:nvPr>
            <p:ph type="body" idx="2"/>
          </p:nvPr>
        </p:nvSpPr>
        <p:spPr>
          <a:xfrm>
            <a:off x="457200" y="1435100"/>
            <a:ext cx="3008313" cy="4691063"/>
          </a:xfrm>
          <a:prstGeom prst="rect">
            <a:avLst/>
          </a:prstGeom>
          <a:noFill/>
          <a:ln>
            <a:noFill/>
          </a:ln>
        </p:spPr>
        <p:txBody>
          <a:bodyPr spcFirstLastPara="1" wrap="square" lIns="91425" tIns="45700" rIns="91425" bIns="45700" anchor="t" anchorCtr="0"/>
          <a:lstStyle>
            <a:lvl1pPr marL="457200" lvl="0" indent="-228600" algn="l">
              <a:lnSpc>
                <a:spcPct val="100000"/>
              </a:lnSpc>
              <a:spcBef>
                <a:spcPts val="280"/>
              </a:spcBef>
              <a:spcAft>
                <a:spcPts val="0"/>
              </a:spcAft>
              <a:buClr>
                <a:schemeClr val="dk1"/>
              </a:buClr>
              <a:buSzPts val="1400"/>
              <a:buFont typeface="Arial"/>
              <a:buNone/>
              <a:defRPr sz="1400"/>
            </a:lvl1pPr>
            <a:lvl2pPr marL="914400" lvl="1" indent="-228600" algn="l">
              <a:lnSpc>
                <a:spcPct val="100000"/>
              </a:lnSpc>
              <a:spcBef>
                <a:spcPts val="240"/>
              </a:spcBef>
              <a:spcAft>
                <a:spcPts val="0"/>
              </a:spcAft>
              <a:buClr>
                <a:schemeClr val="dk1"/>
              </a:buClr>
              <a:buSzPts val="1200"/>
              <a:buFont typeface="Arial"/>
              <a:buNone/>
              <a:defRPr sz="1200"/>
            </a:lvl2pPr>
            <a:lvl3pPr marL="1371600" lvl="2" indent="-228600" algn="l">
              <a:lnSpc>
                <a:spcPct val="100000"/>
              </a:lnSpc>
              <a:spcBef>
                <a:spcPts val="200"/>
              </a:spcBef>
              <a:spcAft>
                <a:spcPts val="0"/>
              </a:spcAft>
              <a:buClr>
                <a:schemeClr val="dk1"/>
              </a:buClr>
              <a:buSzPts val="1000"/>
              <a:buFont typeface="Arial"/>
              <a:buNone/>
              <a:defRPr sz="1000"/>
            </a:lvl3pPr>
            <a:lvl4pPr marL="1828800" lvl="3" indent="-228600" algn="l">
              <a:lnSpc>
                <a:spcPct val="100000"/>
              </a:lnSpc>
              <a:spcBef>
                <a:spcPts val="180"/>
              </a:spcBef>
              <a:spcAft>
                <a:spcPts val="0"/>
              </a:spcAft>
              <a:buClr>
                <a:schemeClr val="dk1"/>
              </a:buClr>
              <a:buSzPts val="900"/>
              <a:buFont typeface="Arial"/>
              <a:buNone/>
              <a:defRPr sz="900"/>
            </a:lvl4pPr>
            <a:lvl5pPr marL="2286000" lvl="4" indent="-228600" algn="l">
              <a:lnSpc>
                <a:spcPct val="100000"/>
              </a:lnSpc>
              <a:spcBef>
                <a:spcPts val="180"/>
              </a:spcBef>
              <a:spcAft>
                <a:spcPts val="0"/>
              </a:spcAft>
              <a:buClr>
                <a:schemeClr val="dk1"/>
              </a:buClr>
              <a:buSzPts val="900"/>
              <a:buFont typeface="Arial"/>
              <a:buNone/>
              <a:defRPr sz="900"/>
            </a:lvl5pPr>
            <a:lvl6pPr marL="2743200" lvl="5" indent="-228600">
              <a:spcBef>
                <a:spcPts val="0"/>
              </a:spcBef>
              <a:spcAft>
                <a:spcPts val="0"/>
              </a:spcAft>
              <a:buSzPts val="900"/>
              <a:buNone/>
              <a:defRPr sz="900"/>
            </a:lvl6pPr>
            <a:lvl7pPr marL="3200400" lvl="6" indent="-228600">
              <a:spcBef>
                <a:spcPts val="0"/>
              </a:spcBef>
              <a:spcAft>
                <a:spcPts val="0"/>
              </a:spcAft>
              <a:buSzPts val="900"/>
              <a:buNone/>
              <a:defRPr sz="900"/>
            </a:lvl7pPr>
            <a:lvl8pPr marL="3657600" lvl="7" indent="-228600">
              <a:spcBef>
                <a:spcPts val="0"/>
              </a:spcBef>
              <a:spcAft>
                <a:spcPts val="0"/>
              </a:spcAft>
              <a:buSzPts val="900"/>
              <a:buNone/>
              <a:defRPr sz="900"/>
            </a:lvl8pPr>
            <a:lvl9pPr marL="4114800" lvl="8" indent="-228600">
              <a:spcBef>
                <a:spcPts val="0"/>
              </a:spcBef>
              <a:spcAft>
                <a:spcPts val="0"/>
              </a:spcAft>
              <a:buSzPts val="900"/>
              <a:buNone/>
              <a:defRPr sz="900"/>
            </a:lvl9pPr>
          </a:lstStyle>
          <a:p>
            <a:endParaRPr/>
          </a:p>
        </p:txBody>
      </p:sp>
      <p:sp>
        <p:nvSpPr>
          <p:cNvPr id="62" name="Google Shape;62;p28"/>
          <p:cNvSpPr txBox="1">
            <a:spLocks noGrp="1"/>
          </p:cNvSpPr>
          <p:nvPr>
            <p:ph type="dt" idx="10"/>
          </p:nvPr>
        </p:nvSpPr>
        <p:spPr>
          <a:xfrm>
            <a:off x="457200" y="6245225"/>
            <a:ext cx="2133600" cy="476250"/>
          </a:xfrm>
          <a:prstGeom prst="rect">
            <a:avLst/>
          </a:prstGeom>
          <a:noFill/>
          <a:ln>
            <a:noFill/>
          </a:ln>
        </p:spPr>
        <p:txBody>
          <a:bodyPr spcFirstLastPara="1" wrap="square" lIns="91425" tIns="45700" rIns="91425" bIns="45700" anchor="t" anchorCtr="0"/>
          <a:lstStyle>
            <a:lvl1pPr lvl="0" algn="l">
              <a:lnSpc>
                <a:spcPct val="100000"/>
              </a:lnSpc>
              <a:spcBef>
                <a:spcPts val="0"/>
              </a:spcBef>
              <a:spcAft>
                <a:spcPts val="0"/>
              </a:spcAft>
              <a:buClr>
                <a:schemeClr val="dk1"/>
              </a:buClr>
              <a:buSzPts val="1800"/>
              <a:buNone/>
              <a:defRPr/>
            </a:lvl1pPr>
            <a:lvl2pPr lvl="1" algn="l">
              <a:lnSpc>
                <a:spcPct val="100000"/>
              </a:lnSpc>
              <a:spcBef>
                <a:spcPts val="0"/>
              </a:spcBef>
              <a:spcAft>
                <a:spcPts val="0"/>
              </a:spcAft>
              <a:buClr>
                <a:schemeClr val="dk1"/>
              </a:buClr>
              <a:buSzPts val="1800"/>
              <a:buNone/>
              <a:defRPr/>
            </a:lvl2pPr>
            <a:lvl3pPr lvl="2" algn="l">
              <a:lnSpc>
                <a:spcPct val="100000"/>
              </a:lnSpc>
              <a:spcBef>
                <a:spcPts val="0"/>
              </a:spcBef>
              <a:spcAft>
                <a:spcPts val="0"/>
              </a:spcAft>
              <a:buClr>
                <a:schemeClr val="dk1"/>
              </a:buClr>
              <a:buSzPts val="1800"/>
              <a:buNone/>
              <a:defRPr/>
            </a:lvl3pPr>
            <a:lvl4pPr lvl="3" algn="l">
              <a:lnSpc>
                <a:spcPct val="100000"/>
              </a:lnSpc>
              <a:spcBef>
                <a:spcPts val="0"/>
              </a:spcBef>
              <a:spcAft>
                <a:spcPts val="0"/>
              </a:spcAft>
              <a:buClr>
                <a:schemeClr val="dk1"/>
              </a:buClr>
              <a:buSzPts val="1800"/>
              <a:buNone/>
              <a:defRPr/>
            </a:lvl4pPr>
            <a:lvl5pPr lvl="4" algn="l">
              <a:lnSpc>
                <a:spcPct val="100000"/>
              </a:lnSpc>
              <a:spcBef>
                <a:spcPts val="0"/>
              </a:spcBef>
              <a:spcAft>
                <a:spcPts val="0"/>
              </a:spcAft>
              <a:buClr>
                <a:schemeClr val="dk1"/>
              </a:buClr>
              <a:buSzPts val="18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3" name="Google Shape;63;p28"/>
          <p:cNvSpPr txBox="1">
            <a:spLocks noGrp="1"/>
          </p:cNvSpPr>
          <p:nvPr>
            <p:ph type="ftr" idx="11"/>
          </p:nvPr>
        </p:nvSpPr>
        <p:spPr>
          <a:xfrm>
            <a:off x="3124200" y="6245225"/>
            <a:ext cx="2895600" cy="476250"/>
          </a:xfrm>
          <a:prstGeom prst="rect">
            <a:avLst/>
          </a:prstGeom>
          <a:noFill/>
          <a:ln>
            <a:noFill/>
          </a:ln>
        </p:spPr>
        <p:txBody>
          <a:bodyPr spcFirstLastPara="1" wrap="square" lIns="91425" tIns="45700" rIns="91425" bIns="45700" anchor="t" anchorCtr="0"/>
          <a:lstStyle>
            <a:lvl1pPr lvl="0" algn="l">
              <a:lnSpc>
                <a:spcPct val="100000"/>
              </a:lnSpc>
              <a:spcBef>
                <a:spcPts val="0"/>
              </a:spcBef>
              <a:spcAft>
                <a:spcPts val="0"/>
              </a:spcAft>
              <a:buClr>
                <a:schemeClr val="dk1"/>
              </a:buClr>
              <a:buSzPts val="1800"/>
              <a:buNone/>
              <a:defRPr/>
            </a:lvl1pPr>
            <a:lvl2pPr lvl="1" algn="l">
              <a:lnSpc>
                <a:spcPct val="100000"/>
              </a:lnSpc>
              <a:spcBef>
                <a:spcPts val="0"/>
              </a:spcBef>
              <a:spcAft>
                <a:spcPts val="0"/>
              </a:spcAft>
              <a:buClr>
                <a:schemeClr val="dk1"/>
              </a:buClr>
              <a:buSzPts val="1800"/>
              <a:buNone/>
              <a:defRPr/>
            </a:lvl2pPr>
            <a:lvl3pPr lvl="2" algn="l">
              <a:lnSpc>
                <a:spcPct val="100000"/>
              </a:lnSpc>
              <a:spcBef>
                <a:spcPts val="0"/>
              </a:spcBef>
              <a:spcAft>
                <a:spcPts val="0"/>
              </a:spcAft>
              <a:buClr>
                <a:schemeClr val="dk1"/>
              </a:buClr>
              <a:buSzPts val="1800"/>
              <a:buNone/>
              <a:defRPr/>
            </a:lvl3pPr>
            <a:lvl4pPr lvl="3" algn="l">
              <a:lnSpc>
                <a:spcPct val="100000"/>
              </a:lnSpc>
              <a:spcBef>
                <a:spcPts val="0"/>
              </a:spcBef>
              <a:spcAft>
                <a:spcPts val="0"/>
              </a:spcAft>
              <a:buClr>
                <a:schemeClr val="dk1"/>
              </a:buClr>
              <a:buSzPts val="1800"/>
              <a:buNone/>
              <a:defRPr/>
            </a:lvl4pPr>
            <a:lvl5pPr lvl="4" algn="l">
              <a:lnSpc>
                <a:spcPct val="100000"/>
              </a:lnSpc>
              <a:spcBef>
                <a:spcPts val="0"/>
              </a:spcBef>
              <a:spcAft>
                <a:spcPts val="0"/>
              </a:spcAft>
              <a:buClr>
                <a:schemeClr val="dk1"/>
              </a:buClr>
              <a:buSzPts val="18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4" name="Google Shape;64;p28"/>
          <p:cNvSpPr txBox="1">
            <a:spLocks noGrp="1"/>
          </p:cNvSpPr>
          <p:nvPr>
            <p:ph type="sldNum" idx="12"/>
          </p:nvPr>
        </p:nvSpPr>
        <p:spPr>
          <a:xfrm>
            <a:off x="6553200" y="6245225"/>
            <a:ext cx="2133600" cy="476250"/>
          </a:xfrm>
          <a:prstGeom prst="rect">
            <a:avLst/>
          </a:prstGeom>
          <a:noFill/>
          <a:ln>
            <a:noFill/>
          </a:ln>
        </p:spPr>
        <p:txBody>
          <a:bodyPr spcFirstLastPara="1" wrap="square" lIns="91425" tIns="45700" rIns="91425" bIns="45700" anchor="t" anchorCtr="0">
            <a:noAutofit/>
          </a:bodyPr>
          <a:lstStyle>
            <a:lvl1pPr marL="0" lvl="0" indent="0" algn="l">
              <a:lnSpc>
                <a:spcPct val="100000"/>
              </a:lnSpc>
              <a:spcBef>
                <a:spcPts val="0"/>
              </a:spcBef>
              <a:spcAft>
                <a:spcPts val="0"/>
              </a:spcAft>
              <a:buClr>
                <a:schemeClr val="dk1"/>
              </a:buClr>
              <a:buSzPts val="1800"/>
              <a:buFont typeface="Arial"/>
              <a:buNone/>
              <a:defRPr/>
            </a:lvl1pPr>
            <a:lvl2pPr marL="0" lvl="1" indent="0" algn="l">
              <a:lnSpc>
                <a:spcPct val="100000"/>
              </a:lnSpc>
              <a:spcBef>
                <a:spcPts val="0"/>
              </a:spcBef>
              <a:spcAft>
                <a:spcPts val="0"/>
              </a:spcAft>
              <a:buClr>
                <a:schemeClr val="dk1"/>
              </a:buClr>
              <a:buSzPts val="1800"/>
              <a:buFont typeface="Arial"/>
              <a:buNone/>
              <a:defRPr/>
            </a:lvl2pPr>
            <a:lvl3pPr marL="0" lvl="2" indent="0" algn="l">
              <a:lnSpc>
                <a:spcPct val="100000"/>
              </a:lnSpc>
              <a:spcBef>
                <a:spcPts val="0"/>
              </a:spcBef>
              <a:spcAft>
                <a:spcPts val="0"/>
              </a:spcAft>
              <a:buClr>
                <a:schemeClr val="dk1"/>
              </a:buClr>
              <a:buSzPts val="1800"/>
              <a:buFont typeface="Arial"/>
              <a:buNone/>
              <a:defRPr/>
            </a:lvl3pPr>
            <a:lvl4pPr marL="0" lvl="3" indent="0" algn="l">
              <a:lnSpc>
                <a:spcPct val="100000"/>
              </a:lnSpc>
              <a:spcBef>
                <a:spcPts val="0"/>
              </a:spcBef>
              <a:spcAft>
                <a:spcPts val="0"/>
              </a:spcAft>
              <a:buClr>
                <a:schemeClr val="dk1"/>
              </a:buClr>
              <a:buSzPts val="1800"/>
              <a:buFont typeface="Arial"/>
              <a:buNone/>
              <a:defRPr/>
            </a:lvl4pPr>
            <a:lvl5pPr marL="0" lvl="4" indent="0" algn="l">
              <a:lnSpc>
                <a:spcPct val="100000"/>
              </a:lnSpc>
              <a:spcBef>
                <a:spcPts val="0"/>
              </a:spcBef>
              <a:spcAft>
                <a:spcPts val="0"/>
              </a:spcAft>
              <a:buClr>
                <a:schemeClr val="dk1"/>
              </a:buClr>
              <a:buSzPts val="1800"/>
              <a:buFont typeface="Arial"/>
              <a:buNone/>
              <a:defRPr/>
            </a:lvl5pPr>
            <a:lvl6pPr marL="0" lvl="5" indent="0" algn="l">
              <a:lnSpc>
                <a:spcPct val="100000"/>
              </a:lnSpc>
              <a:spcBef>
                <a:spcPts val="0"/>
              </a:spcBef>
              <a:spcAft>
                <a:spcPts val="0"/>
              </a:spcAft>
              <a:buClr>
                <a:schemeClr val="dk1"/>
              </a:buClr>
              <a:buSzPts val="1800"/>
              <a:buFont typeface="Arial"/>
              <a:buNone/>
              <a:defRPr/>
            </a:lvl6pPr>
            <a:lvl7pPr marL="0" lvl="6" indent="0" algn="l">
              <a:lnSpc>
                <a:spcPct val="100000"/>
              </a:lnSpc>
              <a:spcBef>
                <a:spcPts val="0"/>
              </a:spcBef>
              <a:spcAft>
                <a:spcPts val="0"/>
              </a:spcAft>
              <a:buClr>
                <a:schemeClr val="dk1"/>
              </a:buClr>
              <a:buSzPts val="1800"/>
              <a:buFont typeface="Arial"/>
              <a:buNone/>
              <a:defRPr/>
            </a:lvl7pPr>
            <a:lvl8pPr marL="0" lvl="7" indent="0" algn="l">
              <a:lnSpc>
                <a:spcPct val="100000"/>
              </a:lnSpc>
              <a:spcBef>
                <a:spcPts val="0"/>
              </a:spcBef>
              <a:spcAft>
                <a:spcPts val="0"/>
              </a:spcAft>
              <a:buClr>
                <a:schemeClr val="dk1"/>
              </a:buClr>
              <a:buSzPts val="1800"/>
              <a:buFont typeface="Arial"/>
              <a:buNone/>
              <a:defRPr/>
            </a:lvl8pPr>
            <a:lvl9pPr marL="0" lvl="8" indent="0" algn="l">
              <a:lnSpc>
                <a:spcPct val="100000"/>
              </a:lnSpc>
              <a:spcBef>
                <a:spcPts val="0"/>
              </a:spcBef>
              <a:spcAft>
                <a:spcPts val="0"/>
              </a:spcAft>
              <a:buClr>
                <a:schemeClr val="dk1"/>
              </a:buClr>
              <a:buSzPts val="1800"/>
              <a:buFont typeface="Arial"/>
              <a:buNone/>
              <a:defRPr/>
            </a:lvl9pPr>
          </a:lstStyle>
          <a:p>
            <a:pPr marL="0" lvl="0" indent="0" algn="l"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65"/>
        <p:cNvGrpSpPr/>
        <p:nvPr/>
      </p:nvGrpSpPr>
      <p:grpSpPr>
        <a:xfrm>
          <a:off x="0" y="0"/>
          <a:ext cx="0" cy="0"/>
          <a:chOff x="0" y="0"/>
          <a:chExt cx="0" cy="0"/>
        </a:xfrm>
      </p:grpSpPr>
      <p:sp>
        <p:nvSpPr>
          <p:cNvPr id="66" name="Google Shape;66;p29"/>
          <p:cNvSpPr txBox="1">
            <a:spLocks noGrp="1"/>
          </p:cNvSpPr>
          <p:nvPr>
            <p:ph type="title"/>
          </p:nvPr>
        </p:nvSpPr>
        <p:spPr>
          <a:xfrm>
            <a:off x="1792288" y="4800600"/>
            <a:ext cx="5486400" cy="566738"/>
          </a:xfrm>
          <a:prstGeom prst="rect">
            <a:avLst/>
          </a:prstGeom>
          <a:noFill/>
          <a:ln>
            <a:noFill/>
          </a:ln>
        </p:spPr>
        <p:txBody>
          <a:bodyPr spcFirstLastPara="1" wrap="square" lIns="91425" tIns="45700" rIns="91425" bIns="45700" anchor="b" anchorCtr="0"/>
          <a:lstStyle>
            <a:lvl1pPr lvl="0" algn="l">
              <a:lnSpc>
                <a:spcPct val="100000"/>
              </a:lnSpc>
              <a:spcBef>
                <a:spcPts val="0"/>
              </a:spcBef>
              <a:spcAft>
                <a:spcPts val="0"/>
              </a:spcAft>
              <a:buClr>
                <a:schemeClr val="dk2"/>
              </a:buClr>
              <a:buSzPts val="2000"/>
              <a:buFont typeface="Arial"/>
              <a:buNone/>
              <a:defRPr sz="2000" b="1"/>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7" name="Google Shape;67;p29"/>
          <p:cNvSpPr>
            <a:spLocks noGrp="1"/>
          </p:cNvSpPr>
          <p:nvPr>
            <p:ph type="pic" idx="2"/>
          </p:nvPr>
        </p:nvSpPr>
        <p:spPr>
          <a:xfrm>
            <a:off x="1792288" y="612775"/>
            <a:ext cx="5486400" cy="4114800"/>
          </a:xfrm>
          <a:prstGeom prst="rect">
            <a:avLst/>
          </a:prstGeom>
          <a:noFill/>
          <a:ln>
            <a:noFill/>
          </a:ln>
        </p:spPr>
        <p:txBody>
          <a:bodyPr spcFirstLastPara="1" wrap="square" lIns="91425" tIns="45700" rIns="91425" bIns="45700" anchor="t" anchorCtr="0"/>
          <a:lstStyle>
            <a:lvl1pPr marR="0" lvl="0" algn="l" rtl="0">
              <a:lnSpc>
                <a:spcPct val="100000"/>
              </a:lnSpc>
              <a:spcBef>
                <a:spcPts val="640"/>
              </a:spcBef>
              <a:spcAft>
                <a:spcPts val="0"/>
              </a:spcAft>
              <a:buClr>
                <a:schemeClr val="dk1"/>
              </a:buClr>
              <a:buSzPts val="3200"/>
              <a:buFont typeface="Arial"/>
              <a:buNone/>
              <a:defRPr sz="3200" b="0" i="0" u="none" strike="noStrike" cap="none">
                <a:solidFill>
                  <a:schemeClr val="dk1"/>
                </a:solidFill>
                <a:latin typeface="Arial"/>
                <a:ea typeface="Arial"/>
                <a:cs typeface="Arial"/>
                <a:sym typeface="Arial"/>
              </a:defRPr>
            </a:lvl1pPr>
            <a:lvl2pPr marR="0" lvl="1" algn="l" rtl="0">
              <a:lnSpc>
                <a:spcPct val="100000"/>
              </a:lnSpc>
              <a:spcBef>
                <a:spcPts val="56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2pPr>
            <a:lvl3pPr marR="0" lvl="2" algn="l" rtl="0">
              <a:lnSpc>
                <a:spcPct val="100000"/>
              </a:lnSpc>
              <a:spcBef>
                <a:spcPts val="480"/>
              </a:spcBef>
              <a:spcAft>
                <a:spcPts val="0"/>
              </a:spcAft>
              <a:buClr>
                <a:schemeClr val="dk1"/>
              </a:buClr>
              <a:buSzPts val="2400"/>
              <a:buFont typeface="Arial"/>
              <a:buNone/>
              <a:defRPr sz="2400" b="0" i="0" u="none" strike="noStrike" cap="none">
                <a:solidFill>
                  <a:schemeClr val="dk1"/>
                </a:solidFill>
                <a:latin typeface="Arial"/>
                <a:ea typeface="Arial"/>
                <a:cs typeface="Arial"/>
                <a:sym typeface="Arial"/>
              </a:defRPr>
            </a:lvl3pPr>
            <a:lvl4pPr marR="0" lvl="3" algn="l" rtl="0">
              <a:lnSpc>
                <a:spcPct val="100000"/>
              </a:lnSpc>
              <a:spcBef>
                <a:spcPts val="400"/>
              </a:spcBef>
              <a:spcAft>
                <a:spcPts val="0"/>
              </a:spcAft>
              <a:buClr>
                <a:schemeClr val="dk1"/>
              </a:buClr>
              <a:buSzPts val="2000"/>
              <a:buFont typeface="Arial"/>
              <a:buNone/>
              <a:defRPr sz="2000" b="0" i="0" u="none" strike="noStrike" cap="none">
                <a:solidFill>
                  <a:schemeClr val="dk1"/>
                </a:solidFill>
                <a:latin typeface="Arial"/>
                <a:ea typeface="Arial"/>
                <a:cs typeface="Arial"/>
                <a:sym typeface="Arial"/>
              </a:defRPr>
            </a:lvl4pPr>
            <a:lvl5pPr marR="0" lvl="4" algn="l" rtl="0">
              <a:lnSpc>
                <a:spcPct val="100000"/>
              </a:lnSpc>
              <a:spcBef>
                <a:spcPts val="400"/>
              </a:spcBef>
              <a:spcAft>
                <a:spcPts val="0"/>
              </a:spcAft>
              <a:buClr>
                <a:schemeClr val="dk1"/>
              </a:buClr>
              <a:buSzPts val="2000"/>
              <a:buFont typeface="Arial"/>
              <a:buNone/>
              <a:defRPr sz="2000" b="0" i="0" u="none" strike="noStrike" cap="none">
                <a:solidFill>
                  <a:schemeClr val="dk1"/>
                </a:solidFill>
                <a:latin typeface="Arial"/>
                <a:ea typeface="Arial"/>
                <a:cs typeface="Arial"/>
                <a:sym typeface="Arial"/>
              </a:defRPr>
            </a:lvl5pPr>
            <a:lvl6pPr lvl="5">
              <a:spcBef>
                <a:spcPts val="0"/>
              </a:spcBef>
              <a:spcAft>
                <a:spcPts val="0"/>
              </a:spcAft>
              <a:buSzPts val="2000"/>
              <a:buFont typeface="Arial"/>
              <a:buNone/>
              <a:defRPr sz="2000"/>
            </a:lvl6pPr>
            <a:lvl7pPr lvl="6">
              <a:spcBef>
                <a:spcPts val="0"/>
              </a:spcBef>
              <a:spcAft>
                <a:spcPts val="0"/>
              </a:spcAft>
              <a:buSzPts val="2000"/>
              <a:buFont typeface="Arial"/>
              <a:buNone/>
              <a:defRPr sz="2000"/>
            </a:lvl7pPr>
            <a:lvl8pPr lvl="7">
              <a:spcBef>
                <a:spcPts val="0"/>
              </a:spcBef>
              <a:spcAft>
                <a:spcPts val="0"/>
              </a:spcAft>
              <a:buSzPts val="2000"/>
              <a:buFont typeface="Arial"/>
              <a:buNone/>
              <a:defRPr sz="2000"/>
            </a:lvl8pPr>
            <a:lvl9pPr lvl="8">
              <a:spcBef>
                <a:spcPts val="0"/>
              </a:spcBef>
              <a:spcAft>
                <a:spcPts val="0"/>
              </a:spcAft>
              <a:buSzPts val="2000"/>
              <a:buFont typeface="Arial"/>
              <a:buNone/>
              <a:defRPr sz="2000"/>
            </a:lvl9pPr>
          </a:lstStyle>
          <a:p>
            <a:endParaRPr/>
          </a:p>
        </p:txBody>
      </p:sp>
      <p:sp>
        <p:nvSpPr>
          <p:cNvPr id="68" name="Google Shape;68;p29"/>
          <p:cNvSpPr txBox="1">
            <a:spLocks noGrp="1"/>
          </p:cNvSpPr>
          <p:nvPr>
            <p:ph type="body" idx="1"/>
          </p:nvPr>
        </p:nvSpPr>
        <p:spPr>
          <a:xfrm>
            <a:off x="1792288" y="5367338"/>
            <a:ext cx="5486400" cy="804862"/>
          </a:xfrm>
          <a:prstGeom prst="rect">
            <a:avLst/>
          </a:prstGeom>
          <a:noFill/>
          <a:ln>
            <a:noFill/>
          </a:ln>
        </p:spPr>
        <p:txBody>
          <a:bodyPr spcFirstLastPara="1" wrap="square" lIns="91425" tIns="45700" rIns="91425" bIns="45700" anchor="t" anchorCtr="0"/>
          <a:lstStyle>
            <a:lvl1pPr marL="457200" lvl="0" indent="-228600" algn="l">
              <a:lnSpc>
                <a:spcPct val="100000"/>
              </a:lnSpc>
              <a:spcBef>
                <a:spcPts val="280"/>
              </a:spcBef>
              <a:spcAft>
                <a:spcPts val="0"/>
              </a:spcAft>
              <a:buClr>
                <a:schemeClr val="dk1"/>
              </a:buClr>
              <a:buSzPts val="1400"/>
              <a:buFont typeface="Arial"/>
              <a:buNone/>
              <a:defRPr sz="1400"/>
            </a:lvl1pPr>
            <a:lvl2pPr marL="914400" lvl="1" indent="-228600" algn="l">
              <a:lnSpc>
                <a:spcPct val="100000"/>
              </a:lnSpc>
              <a:spcBef>
                <a:spcPts val="240"/>
              </a:spcBef>
              <a:spcAft>
                <a:spcPts val="0"/>
              </a:spcAft>
              <a:buClr>
                <a:schemeClr val="dk1"/>
              </a:buClr>
              <a:buSzPts val="1200"/>
              <a:buFont typeface="Arial"/>
              <a:buNone/>
              <a:defRPr sz="1200"/>
            </a:lvl2pPr>
            <a:lvl3pPr marL="1371600" lvl="2" indent="-228600" algn="l">
              <a:lnSpc>
                <a:spcPct val="100000"/>
              </a:lnSpc>
              <a:spcBef>
                <a:spcPts val="200"/>
              </a:spcBef>
              <a:spcAft>
                <a:spcPts val="0"/>
              </a:spcAft>
              <a:buClr>
                <a:schemeClr val="dk1"/>
              </a:buClr>
              <a:buSzPts val="1000"/>
              <a:buFont typeface="Arial"/>
              <a:buNone/>
              <a:defRPr sz="1000"/>
            </a:lvl3pPr>
            <a:lvl4pPr marL="1828800" lvl="3" indent="-228600" algn="l">
              <a:lnSpc>
                <a:spcPct val="100000"/>
              </a:lnSpc>
              <a:spcBef>
                <a:spcPts val="180"/>
              </a:spcBef>
              <a:spcAft>
                <a:spcPts val="0"/>
              </a:spcAft>
              <a:buClr>
                <a:schemeClr val="dk1"/>
              </a:buClr>
              <a:buSzPts val="900"/>
              <a:buFont typeface="Arial"/>
              <a:buNone/>
              <a:defRPr sz="900"/>
            </a:lvl4pPr>
            <a:lvl5pPr marL="2286000" lvl="4" indent="-228600" algn="l">
              <a:lnSpc>
                <a:spcPct val="100000"/>
              </a:lnSpc>
              <a:spcBef>
                <a:spcPts val="180"/>
              </a:spcBef>
              <a:spcAft>
                <a:spcPts val="0"/>
              </a:spcAft>
              <a:buClr>
                <a:schemeClr val="dk1"/>
              </a:buClr>
              <a:buSzPts val="900"/>
              <a:buFont typeface="Arial"/>
              <a:buNone/>
              <a:defRPr sz="900"/>
            </a:lvl5pPr>
            <a:lvl6pPr marL="2743200" lvl="5" indent="-228600">
              <a:spcBef>
                <a:spcPts val="0"/>
              </a:spcBef>
              <a:spcAft>
                <a:spcPts val="0"/>
              </a:spcAft>
              <a:buSzPts val="900"/>
              <a:buNone/>
              <a:defRPr sz="900"/>
            </a:lvl6pPr>
            <a:lvl7pPr marL="3200400" lvl="6" indent="-228600">
              <a:spcBef>
                <a:spcPts val="0"/>
              </a:spcBef>
              <a:spcAft>
                <a:spcPts val="0"/>
              </a:spcAft>
              <a:buSzPts val="900"/>
              <a:buNone/>
              <a:defRPr sz="900"/>
            </a:lvl7pPr>
            <a:lvl8pPr marL="3657600" lvl="7" indent="-228600">
              <a:spcBef>
                <a:spcPts val="0"/>
              </a:spcBef>
              <a:spcAft>
                <a:spcPts val="0"/>
              </a:spcAft>
              <a:buSzPts val="900"/>
              <a:buNone/>
              <a:defRPr sz="900"/>
            </a:lvl8pPr>
            <a:lvl9pPr marL="4114800" lvl="8" indent="-228600">
              <a:spcBef>
                <a:spcPts val="0"/>
              </a:spcBef>
              <a:spcAft>
                <a:spcPts val="0"/>
              </a:spcAft>
              <a:buSzPts val="900"/>
              <a:buNone/>
              <a:defRPr sz="900"/>
            </a:lvl9pPr>
          </a:lstStyle>
          <a:p>
            <a:endParaRPr/>
          </a:p>
        </p:txBody>
      </p:sp>
      <p:sp>
        <p:nvSpPr>
          <p:cNvPr id="69" name="Google Shape;69;p29"/>
          <p:cNvSpPr txBox="1">
            <a:spLocks noGrp="1"/>
          </p:cNvSpPr>
          <p:nvPr>
            <p:ph type="dt" idx="10"/>
          </p:nvPr>
        </p:nvSpPr>
        <p:spPr>
          <a:xfrm>
            <a:off x="457200" y="6245225"/>
            <a:ext cx="2133600" cy="476250"/>
          </a:xfrm>
          <a:prstGeom prst="rect">
            <a:avLst/>
          </a:prstGeom>
          <a:noFill/>
          <a:ln>
            <a:noFill/>
          </a:ln>
        </p:spPr>
        <p:txBody>
          <a:bodyPr spcFirstLastPara="1" wrap="square" lIns="91425" tIns="45700" rIns="91425" bIns="45700" anchor="t" anchorCtr="0"/>
          <a:lstStyle>
            <a:lvl1pPr lvl="0" algn="l">
              <a:lnSpc>
                <a:spcPct val="100000"/>
              </a:lnSpc>
              <a:spcBef>
                <a:spcPts val="0"/>
              </a:spcBef>
              <a:spcAft>
                <a:spcPts val="0"/>
              </a:spcAft>
              <a:buClr>
                <a:schemeClr val="dk1"/>
              </a:buClr>
              <a:buSzPts val="1800"/>
              <a:buNone/>
              <a:defRPr/>
            </a:lvl1pPr>
            <a:lvl2pPr lvl="1" algn="l">
              <a:lnSpc>
                <a:spcPct val="100000"/>
              </a:lnSpc>
              <a:spcBef>
                <a:spcPts val="0"/>
              </a:spcBef>
              <a:spcAft>
                <a:spcPts val="0"/>
              </a:spcAft>
              <a:buClr>
                <a:schemeClr val="dk1"/>
              </a:buClr>
              <a:buSzPts val="1800"/>
              <a:buNone/>
              <a:defRPr/>
            </a:lvl2pPr>
            <a:lvl3pPr lvl="2" algn="l">
              <a:lnSpc>
                <a:spcPct val="100000"/>
              </a:lnSpc>
              <a:spcBef>
                <a:spcPts val="0"/>
              </a:spcBef>
              <a:spcAft>
                <a:spcPts val="0"/>
              </a:spcAft>
              <a:buClr>
                <a:schemeClr val="dk1"/>
              </a:buClr>
              <a:buSzPts val="1800"/>
              <a:buNone/>
              <a:defRPr/>
            </a:lvl3pPr>
            <a:lvl4pPr lvl="3" algn="l">
              <a:lnSpc>
                <a:spcPct val="100000"/>
              </a:lnSpc>
              <a:spcBef>
                <a:spcPts val="0"/>
              </a:spcBef>
              <a:spcAft>
                <a:spcPts val="0"/>
              </a:spcAft>
              <a:buClr>
                <a:schemeClr val="dk1"/>
              </a:buClr>
              <a:buSzPts val="1800"/>
              <a:buNone/>
              <a:defRPr/>
            </a:lvl4pPr>
            <a:lvl5pPr lvl="4" algn="l">
              <a:lnSpc>
                <a:spcPct val="100000"/>
              </a:lnSpc>
              <a:spcBef>
                <a:spcPts val="0"/>
              </a:spcBef>
              <a:spcAft>
                <a:spcPts val="0"/>
              </a:spcAft>
              <a:buClr>
                <a:schemeClr val="dk1"/>
              </a:buClr>
              <a:buSzPts val="18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0" name="Google Shape;70;p29"/>
          <p:cNvSpPr txBox="1">
            <a:spLocks noGrp="1"/>
          </p:cNvSpPr>
          <p:nvPr>
            <p:ph type="ftr" idx="11"/>
          </p:nvPr>
        </p:nvSpPr>
        <p:spPr>
          <a:xfrm>
            <a:off x="3124200" y="6245225"/>
            <a:ext cx="2895600" cy="476250"/>
          </a:xfrm>
          <a:prstGeom prst="rect">
            <a:avLst/>
          </a:prstGeom>
          <a:noFill/>
          <a:ln>
            <a:noFill/>
          </a:ln>
        </p:spPr>
        <p:txBody>
          <a:bodyPr spcFirstLastPara="1" wrap="square" lIns="91425" tIns="45700" rIns="91425" bIns="45700" anchor="t" anchorCtr="0"/>
          <a:lstStyle>
            <a:lvl1pPr lvl="0" algn="l">
              <a:lnSpc>
                <a:spcPct val="100000"/>
              </a:lnSpc>
              <a:spcBef>
                <a:spcPts val="0"/>
              </a:spcBef>
              <a:spcAft>
                <a:spcPts val="0"/>
              </a:spcAft>
              <a:buClr>
                <a:schemeClr val="dk1"/>
              </a:buClr>
              <a:buSzPts val="1800"/>
              <a:buNone/>
              <a:defRPr/>
            </a:lvl1pPr>
            <a:lvl2pPr lvl="1" algn="l">
              <a:lnSpc>
                <a:spcPct val="100000"/>
              </a:lnSpc>
              <a:spcBef>
                <a:spcPts val="0"/>
              </a:spcBef>
              <a:spcAft>
                <a:spcPts val="0"/>
              </a:spcAft>
              <a:buClr>
                <a:schemeClr val="dk1"/>
              </a:buClr>
              <a:buSzPts val="1800"/>
              <a:buNone/>
              <a:defRPr/>
            </a:lvl2pPr>
            <a:lvl3pPr lvl="2" algn="l">
              <a:lnSpc>
                <a:spcPct val="100000"/>
              </a:lnSpc>
              <a:spcBef>
                <a:spcPts val="0"/>
              </a:spcBef>
              <a:spcAft>
                <a:spcPts val="0"/>
              </a:spcAft>
              <a:buClr>
                <a:schemeClr val="dk1"/>
              </a:buClr>
              <a:buSzPts val="1800"/>
              <a:buNone/>
              <a:defRPr/>
            </a:lvl3pPr>
            <a:lvl4pPr lvl="3" algn="l">
              <a:lnSpc>
                <a:spcPct val="100000"/>
              </a:lnSpc>
              <a:spcBef>
                <a:spcPts val="0"/>
              </a:spcBef>
              <a:spcAft>
                <a:spcPts val="0"/>
              </a:spcAft>
              <a:buClr>
                <a:schemeClr val="dk1"/>
              </a:buClr>
              <a:buSzPts val="1800"/>
              <a:buNone/>
              <a:defRPr/>
            </a:lvl4pPr>
            <a:lvl5pPr lvl="4" algn="l">
              <a:lnSpc>
                <a:spcPct val="100000"/>
              </a:lnSpc>
              <a:spcBef>
                <a:spcPts val="0"/>
              </a:spcBef>
              <a:spcAft>
                <a:spcPts val="0"/>
              </a:spcAft>
              <a:buClr>
                <a:schemeClr val="dk1"/>
              </a:buClr>
              <a:buSzPts val="18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1" name="Google Shape;71;p29"/>
          <p:cNvSpPr txBox="1">
            <a:spLocks noGrp="1"/>
          </p:cNvSpPr>
          <p:nvPr>
            <p:ph type="sldNum" idx="12"/>
          </p:nvPr>
        </p:nvSpPr>
        <p:spPr>
          <a:xfrm>
            <a:off x="6553200" y="6245225"/>
            <a:ext cx="2133600" cy="476250"/>
          </a:xfrm>
          <a:prstGeom prst="rect">
            <a:avLst/>
          </a:prstGeom>
          <a:noFill/>
          <a:ln>
            <a:noFill/>
          </a:ln>
        </p:spPr>
        <p:txBody>
          <a:bodyPr spcFirstLastPara="1" wrap="square" lIns="91425" tIns="45700" rIns="91425" bIns="45700" anchor="t" anchorCtr="0">
            <a:noAutofit/>
          </a:bodyPr>
          <a:lstStyle>
            <a:lvl1pPr marL="0" lvl="0" indent="0" algn="l">
              <a:lnSpc>
                <a:spcPct val="100000"/>
              </a:lnSpc>
              <a:spcBef>
                <a:spcPts val="0"/>
              </a:spcBef>
              <a:spcAft>
                <a:spcPts val="0"/>
              </a:spcAft>
              <a:buClr>
                <a:schemeClr val="dk1"/>
              </a:buClr>
              <a:buSzPts val="1800"/>
              <a:buFont typeface="Arial"/>
              <a:buNone/>
              <a:defRPr/>
            </a:lvl1pPr>
            <a:lvl2pPr marL="0" lvl="1" indent="0" algn="l">
              <a:lnSpc>
                <a:spcPct val="100000"/>
              </a:lnSpc>
              <a:spcBef>
                <a:spcPts val="0"/>
              </a:spcBef>
              <a:spcAft>
                <a:spcPts val="0"/>
              </a:spcAft>
              <a:buClr>
                <a:schemeClr val="dk1"/>
              </a:buClr>
              <a:buSzPts val="1800"/>
              <a:buFont typeface="Arial"/>
              <a:buNone/>
              <a:defRPr/>
            </a:lvl2pPr>
            <a:lvl3pPr marL="0" lvl="2" indent="0" algn="l">
              <a:lnSpc>
                <a:spcPct val="100000"/>
              </a:lnSpc>
              <a:spcBef>
                <a:spcPts val="0"/>
              </a:spcBef>
              <a:spcAft>
                <a:spcPts val="0"/>
              </a:spcAft>
              <a:buClr>
                <a:schemeClr val="dk1"/>
              </a:buClr>
              <a:buSzPts val="1800"/>
              <a:buFont typeface="Arial"/>
              <a:buNone/>
              <a:defRPr/>
            </a:lvl3pPr>
            <a:lvl4pPr marL="0" lvl="3" indent="0" algn="l">
              <a:lnSpc>
                <a:spcPct val="100000"/>
              </a:lnSpc>
              <a:spcBef>
                <a:spcPts val="0"/>
              </a:spcBef>
              <a:spcAft>
                <a:spcPts val="0"/>
              </a:spcAft>
              <a:buClr>
                <a:schemeClr val="dk1"/>
              </a:buClr>
              <a:buSzPts val="1800"/>
              <a:buFont typeface="Arial"/>
              <a:buNone/>
              <a:defRPr/>
            </a:lvl4pPr>
            <a:lvl5pPr marL="0" lvl="4" indent="0" algn="l">
              <a:lnSpc>
                <a:spcPct val="100000"/>
              </a:lnSpc>
              <a:spcBef>
                <a:spcPts val="0"/>
              </a:spcBef>
              <a:spcAft>
                <a:spcPts val="0"/>
              </a:spcAft>
              <a:buClr>
                <a:schemeClr val="dk1"/>
              </a:buClr>
              <a:buSzPts val="1800"/>
              <a:buFont typeface="Arial"/>
              <a:buNone/>
              <a:defRPr/>
            </a:lvl5pPr>
            <a:lvl6pPr marL="0" lvl="5" indent="0" algn="l">
              <a:lnSpc>
                <a:spcPct val="100000"/>
              </a:lnSpc>
              <a:spcBef>
                <a:spcPts val="0"/>
              </a:spcBef>
              <a:spcAft>
                <a:spcPts val="0"/>
              </a:spcAft>
              <a:buClr>
                <a:schemeClr val="dk1"/>
              </a:buClr>
              <a:buSzPts val="1800"/>
              <a:buFont typeface="Arial"/>
              <a:buNone/>
              <a:defRPr/>
            </a:lvl6pPr>
            <a:lvl7pPr marL="0" lvl="6" indent="0" algn="l">
              <a:lnSpc>
                <a:spcPct val="100000"/>
              </a:lnSpc>
              <a:spcBef>
                <a:spcPts val="0"/>
              </a:spcBef>
              <a:spcAft>
                <a:spcPts val="0"/>
              </a:spcAft>
              <a:buClr>
                <a:schemeClr val="dk1"/>
              </a:buClr>
              <a:buSzPts val="1800"/>
              <a:buFont typeface="Arial"/>
              <a:buNone/>
              <a:defRPr/>
            </a:lvl7pPr>
            <a:lvl8pPr marL="0" lvl="7" indent="0" algn="l">
              <a:lnSpc>
                <a:spcPct val="100000"/>
              </a:lnSpc>
              <a:spcBef>
                <a:spcPts val="0"/>
              </a:spcBef>
              <a:spcAft>
                <a:spcPts val="0"/>
              </a:spcAft>
              <a:buClr>
                <a:schemeClr val="dk1"/>
              </a:buClr>
              <a:buSzPts val="1800"/>
              <a:buFont typeface="Arial"/>
              <a:buNone/>
              <a:defRPr/>
            </a:lvl8pPr>
            <a:lvl9pPr marL="0" lvl="8" indent="0" algn="l">
              <a:lnSpc>
                <a:spcPct val="100000"/>
              </a:lnSpc>
              <a:spcBef>
                <a:spcPts val="0"/>
              </a:spcBef>
              <a:spcAft>
                <a:spcPts val="0"/>
              </a:spcAft>
              <a:buClr>
                <a:schemeClr val="dk1"/>
              </a:buClr>
              <a:buSzPts val="1800"/>
              <a:buFont typeface="Arial"/>
              <a:buNone/>
              <a:defRPr/>
            </a:lvl9pPr>
          </a:lstStyle>
          <a:p>
            <a:pPr marL="0" lvl="0" indent="0" algn="l"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72"/>
        <p:cNvGrpSpPr/>
        <p:nvPr/>
      </p:nvGrpSpPr>
      <p:grpSpPr>
        <a:xfrm>
          <a:off x="0" y="0"/>
          <a:ext cx="0" cy="0"/>
          <a:chOff x="0" y="0"/>
          <a:chExt cx="0" cy="0"/>
        </a:xfrm>
      </p:grpSpPr>
      <p:sp>
        <p:nvSpPr>
          <p:cNvPr id="73" name="Google Shape;73;p30"/>
          <p:cNvSpPr txBox="1">
            <a:spLocks noGrp="1"/>
          </p:cNvSpPr>
          <p:nvPr>
            <p:ph type="title"/>
          </p:nvPr>
        </p:nvSpPr>
        <p:spPr>
          <a:xfrm>
            <a:off x="457200" y="274637"/>
            <a:ext cx="8229600" cy="1143000"/>
          </a:xfrm>
          <a:prstGeom prst="rect">
            <a:avLst/>
          </a:prstGeom>
          <a:noFill/>
          <a:ln>
            <a:noFill/>
          </a:ln>
        </p:spPr>
        <p:txBody>
          <a:bodyPr spcFirstLastPara="1" wrap="square" lIns="91425" tIns="45700" rIns="91425" bIns="45700" anchor="ctr" anchorCtr="0"/>
          <a:lstStyle>
            <a:lvl1pPr lvl="0" algn="ctr">
              <a:lnSpc>
                <a:spcPct val="100000"/>
              </a:lnSpc>
              <a:spcBef>
                <a:spcPts val="0"/>
              </a:spcBef>
              <a:spcAft>
                <a:spcPts val="0"/>
              </a:spcAft>
              <a:buClr>
                <a:schemeClr val="dk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4" name="Google Shape;74;p30"/>
          <p:cNvSpPr txBox="1">
            <a:spLocks noGrp="1"/>
          </p:cNvSpPr>
          <p:nvPr>
            <p:ph type="body" idx="1"/>
          </p:nvPr>
        </p:nvSpPr>
        <p:spPr>
          <a:xfrm rot="5400000">
            <a:off x="2309019" y="-251619"/>
            <a:ext cx="4525962" cy="8229600"/>
          </a:xfrm>
          <a:prstGeom prst="rect">
            <a:avLst/>
          </a:prstGeom>
          <a:noFill/>
          <a:ln>
            <a:noFill/>
          </a:ln>
        </p:spPr>
        <p:txBody>
          <a:bodyPr spcFirstLastPara="1" wrap="square" lIns="91425" tIns="45700" rIns="91425" bIns="45700" anchor="t" anchorCtr="0"/>
          <a:lstStyle>
            <a:lvl1pPr marL="457200" lvl="0" indent="-342900" algn="l">
              <a:lnSpc>
                <a:spcPct val="100000"/>
              </a:lnSpc>
              <a:spcBef>
                <a:spcPts val="360"/>
              </a:spcBef>
              <a:spcAft>
                <a:spcPts val="0"/>
              </a:spcAft>
              <a:buClr>
                <a:schemeClr val="dk1"/>
              </a:buClr>
              <a:buSzPts val="1800"/>
              <a:buChar char="•"/>
              <a:defRPr/>
            </a:lvl1pPr>
            <a:lvl2pPr marL="914400" lvl="1" indent="-342900" algn="l">
              <a:lnSpc>
                <a:spcPct val="100000"/>
              </a:lnSpc>
              <a:spcBef>
                <a:spcPts val="360"/>
              </a:spcBef>
              <a:spcAft>
                <a:spcPts val="0"/>
              </a:spcAft>
              <a:buClr>
                <a:schemeClr val="dk1"/>
              </a:buClr>
              <a:buSzPts val="1800"/>
              <a:buChar char="–"/>
              <a:defRPr/>
            </a:lvl2pPr>
            <a:lvl3pPr marL="1371600" lvl="2" indent="-342900" algn="l">
              <a:lnSpc>
                <a:spcPct val="100000"/>
              </a:lnSpc>
              <a:spcBef>
                <a:spcPts val="360"/>
              </a:spcBef>
              <a:spcAft>
                <a:spcPts val="0"/>
              </a:spcAft>
              <a:buClr>
                <a:schemeClr val="dk1"/>
              </a:buClr>
              <a:buSzPts val="1800"/>
              <a:buChar char="•"/>
              <a:defRPr/>
            </a:lvl3pPr>
            <a:lvl4pPr marL="1828800" lvl="3" indent="-342900" algn="l">
              <a:lnSpc>
                <a:spcPct val="100000"/>
              </a:lnSpc>
              <a:spcBef>
                <a:spcPts val="360"/>
              </a:spcBef>
              <a:spcAft>
                <a:spcPts val="0"/>
              </a:spcAft>
              <a:buClr>
                <a:schemeClr val="dk1"/>
              </a:buClr>
              <a:buSzPts val="1800"/>
              <a:buChar char="–"/>
              <a:defRPr/>
            </a:lvl4pPr>
            <a:lvl5pPr marL="2286000" lvl="4" indent="-342900" algn="l">
              <a:lnSpc>
                <a:spcPct val="100000"/>
              </a:lnSpc>
              <a:spcBef>
                <a:spcPts val="360"/>
              </a:spcBef>
              <a:spcAft>
                <a:spcPts val="0"/>
              </a:spcAft>
              <a:buClr>
                <a:schemeClr val="dk1"/>
              </a:buClr>
              <a:buSzPts val="1800"/>
              <a:buChar char="»"/>
              <a:defRPr/>
            </a:lvl5pPr>
            <a:lvl6pPr marL="2743200" lvl="5" indent="-228600">
              <a:spcBef>
                <a:spcPts val="0"/>
              </a:spcBef>
              <a:spcAft>
                <a:spcPts val="0"/>
              </a:spcAft>
              <a:buSzPts val="1400"/>
              <a:buNone/>
              <a:defRPr/>
            </a:lvl6pPr>
            <a:lvl7pPr marL="3200400" lvl="6" indent="-228600">
              <a:spcBef>
                <a:spcPts val="0"/>
              </a:spcBef>
              <a:spcAft>
                <a:spcPts val="0"/>
              </a:spcAft>
              <a:buSzPts val="1400"/>
              <a:buNone/>
              <a:defRPr/>
            </a:lvl7pPr>
            <a:lvl8pPr marL="3657600" lvl="7" indent="-228600">
              <a:spcBef>
                <a:spcPts val="0"/>
              </a:spcBef>
              <a:spcAft>
                <a:spcPts val="0"/>
              </a:spcAft>
              <a:buSzPts val="1400"/>
              <a:buNone/>
              <a:defRPr/>
            </a:lvl8pPr>
            <a:lvl9pPr marL="4114800" lvl="8" indent="-228600">
              <a:spcBef>
                <a:spcPts val="0"/>
              </a:spcBef>
              <a:spcAft>
                <a:spcPts val="0"/>
              </a:spcAft>
              <a:buSzPts val="1400"/>
              <a:buNone/>
              <a:defRPr/>
            </a:lvl9pPr>
          </a:lstStyle>
          <a:p>
            <a:endParaRPr/>
          </a:p>
        </p:txBody>
      </p:sp>
      <p:sp>
        <p:nvSpPr>
          <p:cNvPr id="75" name="Google Shape;75;p30"/>
          <p:cNvSpPr txBox="1">
            <a:spLocks noGrp="1"/>
          </p:cNvSpPr>
          <p:nvPr>
            <p:ph type="dt" idx="10"/>
          </p:nvPr>
        </p:nvSpPr>
        <p:spPr>
          <a:xfrm>
            <a:off x="457200" y="6245225"/>
            <a:ext cx="2133600" cy="476250"/>
          </a:xfrm>
          <a:prstGeom prst="rect">
            <a:avLst/>
          </a:prstGeom>
          <a:noFill/>
          <a:ln>
            <a:noFill/>
          </a:ln>
        </p:spPr>
        <p:txBody>
          <a:bodyPr spcFirstLastPara="1" wrap="square" lIns="91425" tIns="45700" rIns="91425" bIns="45700" anchor="t" anchorCtr="0"/>
          <a:lstStyle>
            <a:lvl1pPr lvl="0" algn="l">
              <a:lnSpc>
                <a:spcPct val="100000"/>
              </a:lnSpc>
              <a:spcBef>
                <a:spcPts val="0"/>
              </a:spcBef>
              <a:spcAft>
                <a:spcPts val="0"/>
              </a:spcAft>
              <a:buClr>
                <a:schemeClr val="dk1"/>
              </a:buClr>
              <a:buSzPts val="1800"/>
              <a:buFont typeface="Arial"/>
              <a:buNone/>
              <a:defRPr/>
            </a:lvl1pPr>
            <a:lvl2pPr lvl="1" algn="l">
              <a:lnSpc>
                <a:spcPct val="100000"/>
              </a:lnSpc>
              <a:spcBef>
                <a:spcPts val="0"/>
              </a:spcBef>
              <a:spcAft>
                <a:spcPts val="0"/>
              </a:spcAft>
              <a:buClr>
                <a:schemeClr val="dk1"/>
              </a:buClr>
              <a:buSzPts val="1800"/>
              <a:buNone/>
              <a:defRPr/>
            </a:lvl2pPr>
            <a:lvl3pPr lvl="2" algn="l">
              <a:lnSpc>
                <a:spcPct val="100000"/>
              </a:lnSpc>
              <a:spcBef>
                <a:spcPts val="0"/>
              </a:spcBef>
              <a:spcAft>
                <a:spcPts val="0"/>
              </a:spcAft>
              <a:buClr>
                <a:schemeClr val="dk1"/>
              </a:buClr>
              <a:buSzPts val="1800"/>
              <a:buNone/>
              <a:defRPr/>
            </a:lvl3pPr>
            <a:lvl4pPr lvl="3" algn="l">
              <a:lnSpc>
                <a:spcPct val="100000"/>
              </a:lnSpc>
              <a:spcBef>
                <a:spcPts val="0"/>
              </a:spcBef>
              <a:spcAft>
                <a:spcPts val="0"/>
              </a:spcAft>
              <a:buClr>
                <a:schemeClr val="dk1"/>
              </a:buClr>
              <a:buSzPts val="1800"/>
              <a:buNone/>
              <a:defRPr/>
            </a:lvl4pPr>
            <a:lvl5pPr lvl="4" algn="l">
              <a:lnSpc>
                <a:spcPct val="100000"/>
              </a:lnSpc>
              <a:spcBef>
                <a:spcPts val="0"/>
              </a:spcBef>
              <a:spcAft>
                <a:spcPts val="0"/>
              </a:spcAft>
              <a:buClr>
                <a:schemeClr val="dk1"/>
              </a:buClr>
              <a:buSzPts val="18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6" name="Google Shape;76;p30"/>
          <p:cNvSpPr txBox="1">
            <a:spLocks noGrp="1"/>
          </p:cNvSpPr>
          <p:nvPr>
            <p:ph type="ftr" idx="11"/>
          </p:nvPr>
        </p:nvSpPr>
        <p:spPr>
          <a:xfrm>
            <a:off x="3124200" y="6245225"/>
            <a:ext cx="2895600" cy="476250"/>
          </a:xfrm>
          <a:prstGeom prst="rect">
            <a:avLst/>
          </a:prstGeom>
          <a:noFill/>
          <a:ln>
            <a:noFill/>
          </a:ln>
        </p:spPr>
        <p:txBody>
          <a:bodyPr spcFirstLastPara="1" wrap="square" lIns="91425" tIns="45700" rIns="91425" bIns="45700" anchor="t" anchorCtr="0"/>
          <a:lstStyle>
            <a:lvl1pPr lvl="0" algn="l">
              <a:lnSpc>
                <a:spcPct val="100000"/>
              </a:lnSpc>
              <a:spcBef>
                <a:spcPts val="0"/>
              </a:spcBef>
              <a:spcAft>
                <a:spcPts val="0"/>
              </a:spcAft>
              <a:buClr>
                <a:schemeClr val="dk1"/>
              </a:buClr>
              <a:buSzPts val="1800"/>
              <a:buFont typeface="Arial"/>
              <a:buNone/>
              <a:defRPr/>
            </a:lvl1pPr>
            <a:lvl2pPr lvl="1" algn="l">
              <a:lnSpc>
                <a:spcPct val="100000"/>
              </a:lnSpc>
              <a:spcBef>
                <a:spcPts val="0"/>
              </a:spcBef>
              <a:spcAft>
                <a:spcPts val="0"/>
              </a:spcAft>
              <a:buClr>
                <a:schemeClr val="dk1"/>
              </a:buClr>
              <a:buSzPts val="1800"/>
              <a:buNone/>
              <a:defRPr/>
            </a:lvl2pPr>
            <a:lvl3pPr lvl="2" algn="l">
              <a:lnSpc>
                <a:spcPct val="100000"/>
              </a:lnSpc>
              <a:spcBef>
                <a:spcPts val="0"/>
              </a:spcBef>
              <a:spcAft>
                <a:spcPts val="0"/>
              </a:spcAft>
              <a:buClr>
                <a:schemeClr val="dk1"/>
              </a:buClr>
              <a:buSzPts val="1800"/>
              <a:buNone/>
              <a:defRPr/>
            </a:lvl3pPr>
            <a:lvl4pPr lvl="3" algn="l">
              <a:lnSpc>
                <a:spcPct val="100000"/>
              </a:lnSpc>
              <a:spcBef>
                <a:spcPts val="0"/>
              </a:spcBef>
              <a:spcAft>
                <a:spcPts val="0"/>
              </a:spcAft>
              <a:buClr>
                <a:schemeClr val="dk1"/>
              </a:buClr>
              <a:buSzPts val="1800"/>
              <a:buNone/>
              <a:defRPr/>
            </a:lvl4pPr>
            <a:lvl5pPr lvl="4" algn="l">
              <a:lnSpc>
                <a:spcPct val="100000"/>
              </a:lnSpc>
              <a:spcBef>
                <a:spcPts val="0"/>
              </a:spcBef>
              <a:spcAft>
                <a:spcPts val="0"/>
              </a:spcAft>
              <a:buClr>
                <a:schemeClr val="dk1"/>
              </a:buClr>
              <a:buSzPts val="18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7" name="Google Shape;77;p30"/>
          <p:cNvSpPr txBox="1">
            <a:spLocks noGrp="1"/>
          </p:cNvSpPr>
          <p:nvPr>
            <p:ph type="sldNum" idx="12"/>
          </p:nvPr>
        </p:nvSpPr>
        <p:spPr>
          <a:xfrm>
            <a:off x="6553200" y="6245225"/>
            <a:ext cx="2133600" cy="476250"/>
          </a:xfrm>
          <a:prstGeom prst="rect">
            <a:avLst/>
          </a:prstGeom>
          <a:noFill/>
          <a:ln>
            <a:noFill/>
          </a:ln>
        </p:spPr>
        <p:txBody>
          <a:bodyPr spcFirstLastPara="1" wrap="square" lIns="91425" tIns="45700" rIns="91425" bIns="45700" anchor="t" anchorCtr="0">
            <a:noAutofit/>
          </a:bodyPr>
          <a:lstStyle>
            <a:lvl1pPr marL="0" lvl="0" indent="0" algn="l">
              <a:lnSpc>
                <a:spcPct val="100000"/>
              </a:lnSpc>
              <a:spcBef>
                <a:spcPts val="0"/>
              </a:spcBef>
              <a:spcAft>
                <a:spcPts val="0"/>
              </a:spcAft>
              <a:buClr>
                <a:schemeClr val="dk1"/>
              </a:buClr>
              <a:buSzPts val="1800"/>
              <a:buFont typeface="Arial"/>
              <a:buNone/>
              <a:defRPr sz="1800" b="0" i="0" u="none" strike="noStrike" cap="none">
                <a:solidFill>
                  <a:schemeClr val="dk1"/>
                </a:solidFill>
                <a:latin typeface="Arial"/>
                <a:ea typeface="Arial"/>
                <a:cs typeface="Arial"/>
                <a:sym typeface="Arial"/>
              </a:defRPr>
            </a:lvl1pPr>
            <a:lvl2pPr marL="0" lvl="1" indent="0" algn="l">
              <a:lnSpc>
                <a:spcPct val="100000"/>
              </a:lnSpc>
              <a:spcBef>
                <a:spcPts val="0"/>
              </a:spcBef>
              <a:spcAft>
                <a:spcPts val="0"/>
              </a:spcAft>
              <a:buClr>
                <a:schemeClr val="dk1"/>
              </a:buClr>
              <a:buSzPts val="1800"/>
              <a:buFont typeface="Arial"/>
              <a:buNone/>
              <a:defRPr sz="1800" b="0" i="0" u="none" strike="noStrike" cap="none">
                <a:solidFill>
                  <a:schemeClr val="dk1"/>
                </a:solidFill>
                <a:latin typeface="Arial"/>
                <a:ea typeface="Arial"/>
                <a:cs typeface="Arial"/>
                <a:sym typeface="Arial"/>
              </a:defRPr>
            </a:lvl2pPr>
            <a:lvl3pPr marL="0" lvl="2" indent="0" algn="l">
              <a:lnSpc>
                <a:spcPct val="100000"/>
              </a:lnSpc>
              <a:spcBef>
                <a:spcPts val="0"/>
              </a:spcBef>
              <a:spcAft>
                <a:spcPts val="0"/>
              </a:spcAft>
              <a:buClr>
                <a:schemeClr val="dk1"/>
              </a:buClr>
              <a:buSzPts val="1800"/>
              <a:buFont typeface="Arial"/>
              <a:buNone/>
              <a:defRPr sz="1800" b="0" i="0" u="none" strike="noStrike" cap="none">
                <a:solidFill>
                  <a:schemeClr val="dk1"/>
                </a:solidFill>
                <a:latin typeface="Arial"/>
                <a:ea typeface="Arial"/>
                <a:cs typeface="Arial"/>
                <a:sym typeface="Arial"/>
              </a:defRPr>
            </a:lvl3pPr>
            <a:lvl4pPr marL="0" lvl="3" indent="0" algn="l">
              <a:lnSpc>
                <a:spcPct val="100000"/>
              </a:lnSpc>
              <a:spcBef>
                <a:spcPts val="0"/>
              </a:spcBef>
              <a:spcAft>
                <a:spcPts val="0"/>
              </a:spcAft>
              <a:buClr>
                <a:schemeClr val="dk1"/>
              </a:buClr>
              <a:buSzPts val="1800"/>
              <a:buFont typeface="Arial"/>
              <a:buNone/>
              <a:defRPr sz="1800" b="0" i="0" u="none" strike="noStrike" cap="none">
                <a:solidFill>
                  <a:schemeClr val="dk1"/>
                </a:solidFill>
                <a:latin typeface="Arial"/>
                <a:ea typeface="Arial"/>
                <a:cs typeface="Arial"/>
                <a:sym typeface="Arial"/>
              </a:defRPr>
            </a:lvl4pPr>
            <a:lvl5pPr marL="0" lvl="4" indent="0" algn="l">
              <a:lnSpc>
                <a:spcPct val="100000"/>
              </a:lnSpc>
              <a:spcBef>
                <a:spcPts val="0"/>
              </a:spcBef>
              <a:spcAft>
                <a:spcPts val="0"/>
              </a:spcAft>
              <a:buClr>
                <a:schemeClr val="dk1"/>
              </a:buClr>
              <a:buSzPts val="1800"/>
              <a:buFont typeface="Arial"/>
              <a:buNone/>
              <a:defRPr sz="1800" b="0" i="0" u="none" strike="noStrike" cap="none">
                <a:solidFill>
                  <a:schemeClr val="dk1"/>
                </a:solidFill>
                <a:latin typeface="Arial"/>
                <a:ea typeface="Arial"/>
                <a:cs typeface="Arial"/>
                <a:sym typeface="Arial"/>
              </a:defRPr>
            </a:lvl5pPr>
            <a:lvl6pPr marL="0" lvl="5" indent="0" algn="l">
              <a:lnSpc>
                <a:spcPct val="100000"/>
              </a:lnSpc>
              <a:spcBef>
                <a:spcPts val="0"/>
              </a:spcBef>
              <a:spcAft>
                <a:spcPts val="0"/>
              </a:spcAft>
              <a:buClr>
                <a:schemeClr val="dk1"/>
              </a:buClr>
              <a:buSzPts val="1800"/>
              <a:buFont typeface="Arial"/>
              <a:buNone/>
              <a:defRPr sz="1800" b="0" i="0" u="none" strike="noStrike" cap="none">
                <a:solidFill>
                  <a:schemeClr val="dk1"/>
                </a:solidFill>
                <a:latin typeface="Arial"/>
                <a:ea typeface="Arial"/>
                <a:cs typeface="Arial"/>
                <a:sym typeface="Arial"/>
              </a:defRPr>
            </a:lvl6pPr>
            <a:lvl7pPr marL="0" lvl="6" indent="0" algn="l">
              <a:lnSpc>
                <a:spcPct val="100000"/>
              </a:lnSpc>
              <a:spcBef>
                <a:spcPts val="0"/>
              </a:spcBef>
              <a:spcAft>
                <a:spcPts val="0"/>
              </a:spcAft>
              <a:buClr>
                <a:schemeClr val="dk1"/>
              </a:buClr>
              <a:buSzPts val="1800"/>
              <a:buFont typeface="Arial"/>
              <a:buNone/>
              <a:defRPr sz="1800" b="0" i="0" u="none" strike="noStrike" cap="none">
                <a:solidFill>
                  <a:schemeClr val="dk1"/>
                </a:solidFill>
                <a:latin typeface="Arial"/>
                <a:ea typeface="Arial"/>
                <a:cs typeface="Arial"/>
                <a:sym typeface="Arial"/>
              </a:defRPr>
            </a:lvl7pPr>
            <a:lvl8pPr marL="0" lvl="7" indent="0" algn="l">
              <a:lnSpc>
                <a:spcPct val="100000"/>
              </a:lnSpc>
              <a:spcBef>
                <a:spcPts val="0"/>
              </a:spcBef>
              <a:spcAft>
                <a:spcPts val="0"/>
              </a:spcAft>
              <a:buClr>
                <a:schemeClr val="dk1"/>
              </a:buClr>
              <a:buSzPts val="1800"/>
              <a:buFont typeface="Arial"/>
              <a:buNone/>
              <a:defRPr sz="1800" b="0" i="0" u="none" strike="noStrike" cap="none">
                <a:solidFill>
                  <a:schemeClr val="dk1"/>
                </a:solidFill>
                <a:latin typeface="Arial"/>
                <a:ea typeface="Arial"/>
                <a:cs typeface="Arial"/>
                <a:sym typeface="Arial"/>
              </a:defRPr>
            </a:lvl8pPr>
            <a:lvl9pPr marL="0" lvl="8" indent="0" algn="l">
              <a:lnSpc>
                <a:spcPct val="100000"/>
              </a:lnSpc>
              <a:spcBef>
                <a:spcPts val="0"/>
              </a:spcBef>
              <a:spcAft>
                <a:spcPts val="0"/>
              </a:spcAft>
              <a:buClr>
                <a:schemeClr val="dk1"/>
              </a:buClr>
              <a:buSzPts val="1800"/>
              <a:buFont typeface="Arial"/>
              <a:buNone/>
              <a:defRPr sz="1800" b="0" i="0" u="none" strike="noStrike" cap="none">
                <a:solidFill>
                  <a:schemeClr val="dk1"/>
                </a:solidFill>
                <a:latin typeface="Arial"/>
                <a:ea typeface="Arial"/>
                <a:cs typeface="Arial"/>
                <a:sym typeface="Arial"/>
              </a:defRPr>
            </a:lvl9pPr>
          </a:lstStyle>
          <a:p>
            <a:pPr marL="0" lvl="0" indent="0" algn="l"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78"/>
        <p:cNvGrpSpPr/>
        <p:nvPr/>
      </p:nvGrpSpPr>
      <p:grpSpPr>
        <a:xfrm>
          <a:off x="0" y="0"/>
          <a:ext cx="0" cy="0"/>
          <a:chOff x="0" y="0"/>
          <a:chExt cx="0" cy="0"/>
        </a:xfrm>
      </p:grpSpPr>
      <p:sp>
        <p:nvSpPr>
          <p:cNvPr id="79" name="Google Shape;79;p31"/>
          <p:cNvSpPr txBox="1">
            <a:spLocks noGrp="1"/>
          </p:cNvSpPr>
          <p:nvPr>
            <p:ph type="title"/>
          </p:nvPr>
        </p:nvSpPr>
        <p:spPr>
          <a:xfrm rot="5400000">
            <a:off x="4732337" y="2171700"/>
            <a:ext cx="5851525" cy="2057400"/>
          </a:xfrm>
          <a:prstGeom prst="rect">
            <a:avLst/>
          </a:prstGeom>
          <a:noFill/>
          <a:ln>
            <a:noFill/>
          </a:ln>
        </p:spPr>
        <p:txBody>
          <a:bodyPr spcFirstLastPara="1" wrap="square" lIns="91425" tIns="45700" rIns="91425" bIns="45700" anchor="ctr" anchorCtr="0"/>
          <a:lstStyle>
            <a:lvl1pPr lvl="0" algn="ctr">
              <a:lnSpc>
                <a:spcPct val="100000"/>
              </a:lnSpc>
              <a:spcBef>
                <a:spcPts val="0"/>
              </a:spcBef>
              <a:spcAft>
                <a:spcPts val="0"/>
              </a:spcAft>
              <a:buClr>
                <a:schemeClr val="dk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0" name="Google Shape;80;p31"/>
          <p:cNvSpPr txBox="1">
            <a:spLocks noGrp="1"/>
          </p:cNvSpPr>
          <p:nvPr>
            <p:ph type="body" idx="1"/>
          </p:nvPr>
        </p:nvSpPr>
        <p:spPr>
          <a:xfrm rot="5400000">
            <a:off x="541338" y="190501"/>
            <a:ext cx="5851525" cy="6019800"/>
          </a:xfrm>
          <a:prstGeom prst="rect">
            <a:avLst/>
          </a:prstGeom>
          <a:noFill/>
          <a:ln>
            <a:noFill/>
          </a:ln>
        </p:spPr>
        <p:txBody>
          <a:bodyPr spcFirstLastPara="1" wrap="square" lIns="91425" tIns="45700" rIns="91425" bIns="45700" anchor="t" anchorCtr="0"/>
          <a:lstStyle>
            <a:lvl1pPr marL="457200" lvl="0" indent="-342900" algn="l">
              <a:lnSpc>
                <a:spcPct val="100000"/>
              </a:lnSpc>
              <a:spcBef>
                <a:spcPts val="360"/>
              </a:spcBef>
              <a:spcAft>
                <a:spcPts val="0"/>
              </a:spcAft>
              <a:buClr>
                <a:schemeClr val="dk1"/>
              </a:buClr>
              <a:buSzPts val="1800"/>
              <a:buChar char="•"/>
              <a:defRPr/>
            </a:lvl1pPr>
            <a:lvl2pPr marL="914400" lvl="1" indent="-342900" algn="l">
              <a:lnSpc>
                <a:spcPct val="100000"/>
              </a:lnSpc>
              <a:spcBef>
                <a:spcPts val="360"/>
              </a:spcBef>
              <a:spcAft>
                <a:spcPts val="0"/>
              </a:spcAft>
              <a:buClr>
                <a:schemeClr val="dk1"/>
              </a:buClr>
              <a:buSzPts val="1800"/>
              <a:buChar char="–"/>
              <a:defRPr/>
            </a:lvl2pPr>
            <a:lvl3pPr marL="1371600" lvl="2" indent="-342900" algn="l">
              <a:lnSpc>
                <a:spcPct val="100000"/>
              </a:lnSpc>
              <a:spcBef>
                <a:spcPts val="360"/>
              </a:spcBef>
              <a:spcAft>
                <a:spcPts val="0"/>
              </a:spcAft>
              <a:buClr>
                <a:schemeClr val="dk1"/>
              </a:buClr>
              <a:buSzPts val="1800"/>
              <a:buChar char="•"/>
              <a:defRPr/>
            </a:lvl3pPr>
            <a:lvl4pPr marL="1828800" lvl="3" indent="-342900" algn="l">
              <a:lnSpc>
                <a:spcPct val="100000"/>
              </a:lnSpc>
              <a:spcBef>
                <a:spcPts val="360"/>
              </a:spcBef>
              <a:spcAft>
                <a:spcPts val="0"/>
              </a:spcAft>
              <a:buClr>
                <a:schemeClr val="dk1"/>
              </a:buClr>
              <a:buSzPts val="1800"/>
              <a:buChar char="–"/>
              <a:defRPr/>
            </a:lvl4pPr>
            <a:lvl5pPr marL="2286000" lvl="4" indent="-342900" algn="l">
              <a:lnSpc>
                <a:spcPct val="100000"/>
              </a:lnSpc>
              <a:spcBef>
                <a:spcPts val="360"/>
              </a:spcBef>
              <a:spcAft>
                <a:spcPts val="0"/>
              </a:spcAft>
              <a:buClr>
                <a:schemeClr val="dk1"/>
              </a:buClr>
              <a:buSzPts val="1800"/>
              <a:buChar char="»"/>
              <a:defRPr/>
            </a:lvl5pPr>
            <a:lvl6pPr marL="2743200" lvl="5" indent="-228600">
              <a:spcBef>
                <a:spcPts val="0"/>
              </a:spcBef>
              <a:spcAft>
                <a:spcPts val="0"/>
              </a:spcAft>
              <a:buSzPts val="1400"/>
              <a:buNone/>
              <a:defRPr/>
            </a:lvl6pPr>
            <a:lvl7pPr marL="3200400" lvl="6" indent="-228600">
              <a:spcBef>
                <a:spcPts val="0"/>
              </a:spcBef>
              <a:spcAft>
                <a:spcPts val="0"/>
              </a:spcAft>
              <a:buSzPts val="1400"/>
              <a:buNone/>
              <a:defRPr/>
            </a:lvl7pPr>
            <a:lvl8pPr marL="3657600" lvl="7" indent="-228600">
              <a:spcBef>
                <a:spcPts val="0"/>
              </a:spcBef>
              <a:spcAft>
                <a:spcPts val="0"/>
              </a:spcAft>
              <a:buSzPts val="1400"/>
              <a:buNone/>
              <a:defRPr/>
            </a:lvl8pPr>
            <a:lvl9pPr marL="4114800" lvl="8" indent="-228600">
              <a:spcBef>
                <a:spcPts val="0"/>
              </a:spcBef>
              <a:spcAft>
                <a:spcPts val="0"/>
              </a:spcAft>
              <a:buSzPts val="1400"/>
              <a:buNone/>
              <a:defRPr/>
            </a:lvl9pPr>
          </a:lstStyle>
          <a:p>
            <a:endParaRPr/>
          </a:p>
        </p:txBody>
      </p:sp>
      <p:sp>
        <p:nvSpPr>
          <p:cNvPr id="81" name="Google Shape;81;p31"/>
          <p:cNvSpPr txBox="1">
            <a:spLocks noGrp="1"/>
          </p:cNvSpPr>
          <p:nvPr>
            <p:ph type="dt" idx="10"/>
          </p:nvPr>
        </p:nvSpPr>
        <p:spPr>
          <a:xfrm>
            <a:off x="457200" y="6245225"/>
            <a:ext cx="2133600" cy="476250"/>
          </a:xfrm>
          <a:prstGeom prst="rect">
            <a:avLst/>
          </a:prstGeom>
          <a:noFill/>
          <a:ln>
            <a:noFill/>
          </a:ln>
        </p:spPr>
        <p:txBody>
          <a:bodyPr spcFirstLastPara="1" wrap="square" lIns="91425" tIns="45700" rIns="91425" bIns="45700" anchor="t" anchorCtr="0"/>
          <a:lstStyle>
            <a:lvl1pPr lvl="0" algn="l">
              <a:lnSpc>
                <a:spcPct val="100000"/>
              </a:lnSpc>
              <a:spcBef>
                <a:spcPts val="0"/>
              </a:spcBef>
              <a:spcAft>
                <a:spcPts val="0"/>
              </a:spcAft>
              <a:buClr>
                <a:schemeClr val="dk1"/>
              </a:buClr>
              <a:buSzPts val="1800"/>
              <a:buFont typeface="Arial"/>
              <a:buNone/>
              <a:defRPr/>
            </a:lvl1pPr>
            <a:lvl2pPr lvl="1" algn="l">
              <a:lnSpc>
                <a:spcPct val="100000"/>
              </a:lnSpc>
              <a:spcBef>
                <a:spcPts val="0"/>
              </a:spcBef>
              <a:spcAft>
                <a:spcPts val="0"/>
              </a:spcAft>
              <a:buClr>
                <a:schemeClr val="dk1"/>
              </a:buClr>
              <a:buSzPts val="1800"/>
              <a:buNone/>
              <a:defRPr/>
            </a:lvl2pPr>
            <a:lvl3pPr lvl="2" algn="l">
              <a:lnSpc>
                <a:spcPct val="100000"/>
              </a:lnSpc>
              <a:spcBef>
                <a:spcPts val="0"/>
              </a:spcBef>
              <a:spcAft>
                <a:spcPts val="0"/>
              </a:spcAft>
              <a:buClr>
                <a:schemeClr val="dk1"/>
              </a:buClr>
              <a:buSzPts val="1800"/>
              <a:buNone/>
              <a:defRPr/>
            </a:lvl3pPr>
            <a:lvl4pPr lvl="3" algn="l">
              <a:lnSpc>
                <a:spcPct val="100000"/>
              </a:lnSpc>
              <a:spcBef>
                <a:spcPts val="0"/>
              </a:spcBef>
              <a:spcAft>
                <a:spcPts val="0"/>
              </a:spcAft>
              <a:buClr>
                <a:schemeClr val="dk1"/>
              </a:buClr>
              <a:buSzPts val="1800"/>
              <a:buNone/>
              <a:defRPr/>
            </a:lvl4pPr>
            <a:lvl5pPr lvl="4" algn="l">
              <a:lnSpc>
                <a:spcPct val="100000"/>
              </a:lnSpc>
              <a:spcBef>
                <a:spcPts val="0"/>
              </a:spcBef>
              <a:spcAft>
                <a:spcPts val="0"/>
              </a:spcAft>
              <a:buClr>
                <a:schemeClr val="dk1"/>
              </a:buClr>
              <a:buSzPts val="18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2" name="Google Shape;82;p31"/>
          <p:cNvSpPr txBox="1">
            <a:spLocks noGrp="1"/>
          </p:cNvSpPr>
          <p:nvPr>
            <p:ph type="ftr" idx="11"/>
          </p:nvPr>
        </p:nvSpPr>
        <p:spPr>
          <a:xfrm>
            <a:off x="3124200" y="6245225"/>
            <a:ext cx="2895600" cy="476250"/>
          </a:xfrm>
          <a:prstGeom prst="rect">
            <a:avLst/>
          </a:prstGeom>
          <a:noFill/>
          <a:ln>
            <a:noFill/>
          </a:ln>
        </p:spPr>
        <p:txBody>
          <a:bodyPr spcFirstLastPara="1" wrap="square" lIns="91425" tIns="45700" rIns="91425" bIns="45700" anchor="t" anchorCtr="0"/>
          <a:lstStyle>
            <a:lvl1pPr lvl="0" algn="l">
              <a:lnSpc>
                <a:spcPct val="100000"/>
              </a:lnSpc>
              <a:spcBef>
                <a:spcPts val="0"/>
              </a:spcBef>
              <a:spcAft>
                <a:spcPts val="0"/>
              </a:spcAft>
              <a:buClr>
                <a:schemeClr val="dk1"/>
              </a:buClr>
              <a:buSzPts val="1800"/>
              <a:buFont typeface="Arial"/>
              <a:buNone/>
              <a:defRPr/>
            </a:lvl1pPr>
            <a:lvl2pPr lvl="1" algn="l">
              <a:lnSpc>
                <a:spcPct val="100000"/>
              </a:lnSpc>
              <a:spcBef>
                <a:spcPts val="0"/>
              </a:spcBef>
              <a:spcAft>
                <a:spcPts val="0"/>
              </a:spcAft>
              <a:buClr>
                <a:schemeClr val="dk1"/>
              </a:buClr>
              <a:buSzPts val="1800"/>
              <a:buNone/>
              <a:defRPr/>
            </a:lvl2pPr>
            <a:lvl3pPr lvl="2" algn="l">
              <a:lnSpc>
                <a:spcPct val="100000"/>
              </a:lnSpc>
              <a:spcBef>
                <a:spcPts val="0"/>
              </a:spcBef>
              <a:spcAft>
                <a:spcPts val="0"/>
              </a:spcAft>
              <a:buClr>
                <a:schemeClr val="dk1"/>
              </a:buClr>
              <a:buSzPts val="1800"/>
              <a:buNone/>
              <a:defRPr/>
            </a:lvl3pPr>
            <a:lvl4pPr lvl="3" algn="l">
              <a:lnSpc>
                <a:spcPct val="100000"/>
              </a:lnSpc>
              <a:spcBef>
                <a:spcPts val="0"/>
              </a:spcBef>
              <a:spcAft>
                <a:spcPts val="0"/>
              </a:spcAft>
              <a:buClr>
                <a:schemeClr val="dk1"/>
              </a:buClr>
              <a:buSzPts val="1800"/>
              <a:buNone/>
              <a:defRPr/>
            </a:lvl4pPr>
            <a:lvl5pPr lvl="4" algn="l">
              <a:lnSpc>
                <a:spcPct val="100000"/>
              </a:lnSpc>
              <a:spcBef>
                <a:spcPts val="0"/>
              </a:spcBef>
              <a:spcAft>
                <a:spcPts val="0"/>
              </a:spcAft>
              <a:buClr>
                <a:schemeClr val="dk1"/>
              </a:buClr>
              <a:buSzPts val="18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3" name="Google Shape;83;p31"/>
          <p:cNvSpPr txBox="1">
            <a:spLocks noGrp="1"/>
          </p:cNvSpPr>
          <p:nvPr>
            <p:ph type="sldNum" idx="12"/>
          </p:nvPr>
        </p:nvSpPr>
        <p:spPr>
          <a:xfrm>
            <a:off x="6553200" y="6245225"/>
            <a:ext cx="2133600" cy="476250"/>
          </a:xfrm>
          <a:prstGeom prst="rect">
            <a:avLst/>
          </a:prstGeom>
          <a:noFill/>
          <a:ln>
            <a:noFill/>
          </a:ln>
        </p:spPr>
        <p:txBody>
          <a:bodyPr spcFirstLastPara="1" wrap="square" lIns="91425" tIns="45700" rIns="91425" bIns="45700" anchor="t" anchorCtr="0">
            <a:noAutofit/>
          </a:bodyPr>
          <a:lstStyle>
            <a:lvl1pPr marL="0" lvl="0" indent="0" algn="l">
              <a:lnSpc>
                <a:spcPct val="100000"/>
              </a:lnSpc>
              <a:spcBef>
                <a:spcPts val="0"/>
              </a:spcBef>
              <a:spcAft>
                <a:spcPts val="0"/>
              </a:spcAft>
              <a:buClr>
                <a:schemeClr val="dk1"/>
              </a:buClr>
              <a:buSzPts val="1800"/>
              <a:buFont typeface="Arial"/>
              <a:buNone/>
              <a:defRPr sz="1800" b="0" i="0" u="none" strike="noStrike" cap="none">
                <a:solidFill>
                  <a:schemeClr val="dk1"/>
                </a:solidFill>
                <a:latin typeface="Arial"/>
                <a:ea typeface="Arial"/>
                <a:cs typeface="Arial"/>
                <a:sym typeface="Arial"/>
              </a:defRPr>
            </a:lvl1pPr>
            <a:lvl2pPr marL="0" lvl="1" indent="0" algn="l">
              <a:lnSpc>
                <a:spcPct val="100000"/>
              </a:lnSpc>
              <a:spcBef>
                <a:spcPts val="0"/>
              </a:spcBef>
              <a:spcAft>
                <a:spcPts val="0"/>
              </a:spcAft>
              <a:buClr>
                <a:schemeClr val="dk1"/>
              </a:buClr>
              <a:buSzPts val="1800"/>
              <a:buFont typeface="Arial"/>
              <a:buNone/>
              <a:defRPr sz="1800" b="0" i="0" u="none" strike="noStrike" cap="none">
                <a:solidFill>
                  <a:schemeClr val="dk1"/>
                </a:solidFill>
                <a:latin typeface="Arial"/>
                <a:ea typeface="Arial"/>
                <a:cs typeface="Arial"/>
                <a:sym typeface="Arial"/>
              </a:defRPr>
            </a:lvl2pPr>
            <a:lvl3pPr marL="0" lvl="2" indent="0" algn="l">
              <a:lnSpc>
                <a:spcPct val="100000"/>
              </a:lnSpc>
              <a:spcBef>
                <a:spcPts val="0"/>
              </a:spcBef>
              <a:spcAft>
                <a:spcPts val="0"/>
              </a:spcAft>
              <a:buClr>
                <a:schemeClr val="dk1"/>
              </a:buClr>
              <a:buSzPts val="1800"/>
              <a:buFont typeface="Arial"/>
              <a:buNone/>
              <a:defRPr sz="1800" b="0" i="0" u="none" strike="noStrike" cap="none">
                <a:solidFill>
                  <a:schemeClr val="dk1"/>
                </a:solidFill>
                <a:latin typeface="Arial"/>
                <a:ea typeface="Arial"/>
                <a:cs typeface="Arial"/>
                <a:sym typeface="Arial"/>
              </a:defRPr>
            </a:lvl3pPr>
            <a:lvl4pPr marL="0" lvl="3" indent="0" algn="l">
              <a:lnSpc>
                <a:spcPct val="100000"/>
              </a:lnSpc>
              <a:spcBef>
                <a:spcPts val="0"/>
              </a:spcBef>
              <a:spcAft>
                <a:spcPts val="0"/>
              </a:spcAft>
              <a:buClr>
                <a:schemeClr val="dk1"/>
              </a:buClr>
              <a:buSzPts val="1800"/>
              <a:buFont typeface="Arial"/>
              <a:buNone/>
              <a:defRPr sz="1800" b="0" i="0" u="none" strike="noStrike" cap="none">
                <a:solidFill>
                  <a:schemeClr val="dk1"/>
                </a:solidFill>
                <a:latin typeface="Arial"/>
                <a:ea typeface="Arial"/>
                <a:cs typeface="Arial"/>
                <a:sym typeface="Arial"/>
              </a:defRPr>
            </a:lvl4pPr>
            <a:lvl5pPr marL="0" lvl="4" indent="0" algn="l">
              <a:lnSpc>
                <a:spcPct val="100000"/>
              </a:lnSpc>
              <a:spcBef>
                <a:spcPts val="0"/>
              </a:spcBef>
              <a:spcAft>
                <a:spcPts val="0"/>
              </a:spcAft>
              <a:buClr>
                <a:schemeClr val="dk1"/>
              </a:buClr>
              <a:buSzPts val="1800"/>
              <a:buFont typeface="Arial"/>
              <a:buNone/>
              <a:defRPr sz="1800" b="0" i="0" u="none" strike="noStrike" cap="none">
                <a:solidFill>
                  <a:schemeClr val="dk1"/>
                </a:solidFill>
                <a:latin typeface="Arial"/>
                <a:ea typeface="Arial"/>
                <a:cs typeface="Arial"/>
                <a:sym typeface="Arial"/>
              </a:defRPr>
            </a:lvl5pPr>
            <a:lvl6pPr marL="0" lvl="5" indent="0" algn="l">
              <a:lnSpc>
                <a:spcPct val="100000"/>
              </a:lnSpc>
              <a:spcBef>
                <a:spcPts val="0"/>
              </a:spcBef>
              <a:spcAft>
                <a:spcPts val="0"/>
              </a:spcAft>
              <a:buClr>
                <a:schemeClr val="dk1"/>
              </a:buClr>
              <a:buSzPts val="1800"/>
              <a:buFont typeface="Arial"/>
              <a:buNone/>
              <a:defRPr sz="1800" b="0" i="0" u="none" strike="noStrike" cap="none">
                <a:solidFill>
                  <a:schemeClr val="dk1"/>
                </a:solidFill>
                <a:latin typeface="Arial"/>
                <a:ea typeface="Arial"/>
                <a:cs typeface="Arial"/>
                <a:sym typeface="Arial"/>
              </a:defRPr>
            </a:lvl6pPr>
            <a:lvl7pPr marL="0" lvl="6" indent="0" algn="l">
              <a:lnSpc>
                <a:spcPct val="100000"/>
              </a:lnSpc>
              <a:spcBef>
                <a:spcPts val="0"/>
              </a:spcBef>
              <a:spcAft>
                <a:spcPts val="0"/>
              </a:spcAft>
              <a:buClr>
                <a:schemeClr val="dk1"/>
              </a:buClr>
              <a:buSzPts val="1800"/>
              <a:buFont typeface="Arial"/>
              <a:buNone/>
              <a:defRPr sz="1800" b="0" i="0" u="none" strike="noStrike" cap="none">
                <a:solidFill>
                  <a:schemeClr val="dk1"/>
                </a:solidFill>
                <a:latin typeface="Arial"/>
                <a:ea typeface="Arial"/>
                <a:cs typeface="Arial"/>
                <a:sym typeface="Arial"/>
              </a:defRPr>
            </a:lvl7pPr>
            <a:lvl8pPr marL="0" lvl="7" indent="0" algn="l">
              <a:lnSpc>
                <a:spcPct val="100000"/>
              </a:lnSpc>
              <a:spcBef>
                <a:spcPts val="0"/>
              </a:spcBef>
              <a:spcAft>
                <a:spcPts val="0"/>
              </a:spcAft>
              <a:buClr>
                <a:schemeClr val="dk1"/>
              </a:buClr>
              <a:buSzPts val="1800"/>
              <a:buFont typeface="Arial"/>
              <a:buNone/>
              <a:defRPr sz="1800" b="0" i="0" u="none" strike="noStrike" cap="none">
                <a:solidFill>
                  <a:schemeClr val="dk1"/>
                </a:solidFill>
                <a:latin typeface="Arial"/>
                <a:ea typeface="Arial"/>
                <a:cs typeface="Arial"/>
                <a:sym typeface="Arial"/>
              </a:defRPr>
            </a:lvl8pPr>
            <a:lvl9pPr marL="0" lvl="8" indent="0" algn="l">
              <a:lnSpc>
                <a:spcPct val="100000"/>
              </a:lnSpc>
              <a:spcBef>
                <a:spcPts val="0"/>
              </a:spcBef>
              <a:spcAft>
                <a:spcPts val="0"/>
              </a:spcAft>
              <a:buClr>
                <a:schemeClr val="dk1"/>
              </a:buClr>
              <a:buSzPts val="1800"/>
              <a:buFont typeface="Arial"/>
              <a:buNone/>
              <a:defRPr sz="1800" b="0" i="0" u="none" strike="noStrike" cap="none">
                <a:solidFill>
                  <a:schemeClr val="dk1"/>
                </a:solidFill>
                <a:latin typeface="Arial"/>
                <a:ea typeface="Arial"/>
                <a:cs typeface="Arial"/>
                <a:sym typeface="Arial"/>
              </a:defRPr>
            </a:lvl9pPr>
          </a:lstStyle>
          <a:p>
            <a:pPr marL="0" lvl="0" indent="0" algn="l" rtl="0">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a:gsLst>
            <a:gs pos="0">
              <a:schemeClr val="lt1"/>
            </a:gs>
            <a:gs pos="100000">
              <a:srgbClr val="99CCFF"/>
            </a:gs>
          </a:gsLst>
          <a:path path="circle">
            <a:fillToRect l="50000" t="50000" r="50000" b="50000"/>
          </a:path>
          <a:tileRect/>
        </a:gradFill>
        <a:effectLst/>
      </p:bgPr>
    </p:bg>
    <p:spTree>
      <p:nvGrpSpPr>
        <p:cNvPr id="1" name="Shape 9"/>
        <p:cNvGrpSpPr/>
        <p:nvPr/>
      </p:nvGrpSpPr>
      <p:grpSpPr>
        <a:xfrm>
          <a:off x="0" y="0"/>
          <a:ext cx="0" cy="0"/>
          <a:chOff x="0" y="0"/>
          <a:chExt cx="0" cy="0"/>
        </a:xfrm>
      </p:grpSpPr>
      <p:sp>
        <p:nvSpPr>
          <p:cNvPr id="10" name="Google Shape;10;p20"/>
          <p:cNvSpPr txBox="1">
            <a:spLocks noGrp="1"/>
          </p:cNvSpPr>
          <p:nvPr>
            <p:ph type="title"/>
          </p:nvPr>
        </p:nvSpPr>
        <p:spPr>
          <a:xfrm>
            <a:off x="457200" y="274637"/>
            <a:ext cx="8229600" cy="1143000"/>
          </a:xfrm>
          <a:prstGeom prst="rect">
            <a:avLst/>
          </a:prstGeom>
          <a:noFill/>
          <a:ln>
            <a:noFill/>
          </a:ln>
        </p:spPr>
        <p:txBody>
          <a:bodyPr spcFirstLastPara="1" wrap="square" lIns="91425" tIns="45700" rIns="91425" bIns="45700" anchor="ctr" anchorCtr="0"/>
          <a:lstStyle>
            <a:lvl1pPr marR="0" lvl="0" algn="ctr" rtl="0">
              <a:lnSpc>
                <a:spcPct val="100000"/>
              </a:lnSpc>
              <a:spcBef>
                <a:spcPts val="0"/>
              </a:spcBef>
              <a:spcAft>
                <a:spcPts val="0"/>
              </a:spcAft>
              <a:buClr>
                <a:schemeClr val="dk2"/>
              </a:buClr>
              <a:buSzPts val="4400"/>
              <a:buFont typeface="Arial"/>
              <a:buNone/>
              <a:defRPr sz="4400" b="0" i="0" u="none" strike="noStrike" cap="none">
                <a:solidFill>
                  <a:schemeClr val="dk2"/>
                </a:solidFill>
                <a:latin typeface="Arial"/>
                <a:ea typeface="Arial"/>
                <a:cs typeface="Arial"/>
                <a:sym typeface="Arial"/>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20"/>
          <p:cNvSpPr txBox="1">
            <a:spLocks noGrp="1"/>
          </p:cNvSpPr>
          <p:nvPr>
            <p:ph type="body" idx="1"/>
          </p:nvPr>
        </p:nvSpPr>
        <p:spPr>
          <a:xfrm>
            <a:off x="457200" y="1600200"/>
            <a:ext cx="8229600" cy="4525962"/>
          </a:xfrm>
          <a:prstGeom prst="rect">
            <a:avLst/>
          </a:prstGeom>
          <a:noFill/>
          <a:ln>
            <a:noFill/>
          </a:ln>
        </p:spPr>
        <p:txBody>
          <a:bodyPr spcFirstLastPara="1" wrap="square" lIns="91425" tIns="45700" rIns="91425" bIns="45700" anchor="t" anchorCtr="0"/>
          <a:lstStyle>
            <a:lvl1pPr marL="457200" marR="0" lvl="0" indent="-431800" algn="l" rtl="0">
              <a:lnSpc>
                <a:spcPct val="100000"/>
              </a:lnSpc>
              <a:spcBef>
                <a:spcPts val="640"/>
              </a:spcBef>
              <a:spcAft>
                <a:spcPts val="0"/>
              </a:spcAft>
              <a:buClr>
                <a:schemeClr val="dk1"/>
              </a:buClr>
              <a:buSzPts val="3200"/>
              <a:buFont typeface="Arial"/>
              <a:buChar char="•"/>
              <a:defRPr sz="3200" b="0" i="0" u="none" strike="noStrike" cap="none">
                <a:solidFill>
                  <a:schemeClr val="dk1"/>
                </a:solidFill>
                <a:latin typeface="Arial"/>
                <a:ea typeface="Arial"/>
                <a:cs typeface="Arial"/>
                <a:sym typeface="Arial"/>
              </a:defRPr>
            </a:lvl1pPr>
            <a:lvl2pPr marL="914400" marR="0" lvl="1" indent="-406400" algn="l" rtl="0">
              <a:lnSpc>
                <a:spcPct val="100000"/>
              </a:lnSpc>
              <a:spcBef>
                <a:spcPts val="560"/>
              </a:spcBef>
              <a:spcAft>
                <a:spcPts val="0"/>
              </a:spcAft>
              <a:buClr>
                <a:schemeClr val="dk1"/>
              </a:buClr>
              <a:buSzPts val="2800"/>
              <a:buFont typeface="Arial"/>
              <a:buChar char="–"/>
              <a:defRPr sz="2800" b="0" i="0" u="none" strike="noStrike" cap="none">
                <a:solidFill>
                  <a:schemeClr val="dk1"/>
                </a:solidFill>
                <a:latin typeface="Arial"/>
                <a:ea typeface="Arial"/>
                <a:cs typeface="Arial"/>
                <a:sym typeface="Arial"/>
              </a:defRPr>
            </a:lvl2pPr>
            <a:lvl3pPr marL="1371600" marR="0" lvl="2" indent="-381000" algn="l" rtl="0">
              <a:lnSpc>
                <a:spcPct val="100000"/>
              </a:lnSpc>
              <a:spcBef>
                <a:spcPts val="480"/>
              </a:spcBef>
              <a:spcAft>
                <a:spcPts val="0"/>
              </a:spcAft>
              <a:buClr>
                <a:schemeClr val="dk1"/>
              </a:buClr>
              <a:buSzPts val="2400"/>
              <a:buFont typeface="Arial"/>
              <a:buChar char="•"/>
              <a:defRPr sz="2400" b="0" i="0" u="none" strike="noStrike" cap="none">
                <a:solidFill>
                  <a:schemeClr val="dk1"/>
                </a:solidFill>
                <a:latin typeface="Arial"/>
                <a:ea typeface="Arial"/>
                <a:cs typeface="Arial"/>
                <a:sym typeface="Arial"/>
              </a:defRPr>
            </a:lvl3pPr>
            <a:lvl4pPr marL="1828800" marR="0" lvl="3"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4pPr>
            <a:lvl5pPr marL="2286000" marR="0" lvl="4"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5pPr>
            <a:lvl6pPr marL="2743200" lvl="5" indent="-228600">
              <a:spcBef>
                <a:spcPts val="0"/>
              </a:spcBef>
              <a:spcAft>
                <a:spcPts val="0"/>
              </a:spcAft>
              <a:buSzPts val="1400"/>
              <a:buNone/>
              <a:defRPr sz="1800"/>
            </a:lvl6pPr>
            <a:lvl7pPr marL="3200400" lvl="6" indent="-228600">
              <a:spcBef>
                <a:spcPts val="0"/>
              </a:spcBef>
              <a:spcAft>
                <a:spcPts val="0"/>
              </a:spcAft>
              <a:buSzPts val="1400"/>
              <a:buNone/>
              <a:defRPr sz="1800"/>
            </a:lvl7pPr>
            <a:lvl8pPr marL="3657600" lvl="7" indent="-228600">
              <a:spcBef>
                <a:spcPts val="0"/>
              </a:spcBef>
              <a:spcAft>
                <a:spcPts val="0"/>
              </a:spcAft>
              <a:buSzPts val="1400"/>
              <a:buNone/>
              <a:defRPr sz="1800"/>
            </a:lvl8pPr>
            <a:lvl9pPr marL="4114800" lvl="8" indent="-228600">
              <a:spcBef>
                <a:spcPts val="0"/>
              </a:spcBef>
              <a:spcAft>
                <a:spcPts val="0"/>
              </a:spcAft>
              <a:buSzPts val="1400"/>
              <a:buNone/>
              <a:defRPr sz="1800"/>
            </a:lvl9pPr>
          </a:lstStyle>
          <a:p>
            <a:endParaRPr/>
          </a:p>
        </p:txBody>
      </p:sp>
      <p:sp>
        <p:nvSpPr>
          <p:cNvPr id="12" name="Google Shape;12;p20"/>
          <p:cNvSpPr txBox="1">
            <a:spLocks noGrp="1"/>
          </p:cNvSpPr>
          <p:nvPr>
            <p:ph type="dt" idx="10"/>
          </p:nvPr>
        </p:nvSpPr>
        <p:spPr>
          <a:xfrm>
            <a:off x="457200" y="6245225"/>
            <a:ext cx="2133600" cy="476250"/>
          </a:xfrm>
          <a:prstGeom prst="rect">
            <a:avLst/>
          </a:prstGeom>
          <a:noFill/>
          <a:ln>
            <a:noFill/>
          </a:ln>
        </p:spPr>
        <p:txBody>
          <a:bodyPr spcFirstLastPara="1" wrap="square" lIns="91425" tIns="45700" rIns="91425" bIns="45700" anchor="t" anchorCtr="0"/>
          <a:lstStyle>
            <a:lvl1pPr marR="0" lvl="0" algn="l" rtl="0">
              <a:lnSpc>
                <a:spcPct val="100000"/>
              </a:lnSpc>
              <a:spcBef>
                <a:spcPts val="0"/>
              </a:spcBef>
              <a:spcAft>
                <a:spcPts val="0"/>
              </a:spcAft>
              <a:buClr>
                <a:schemeClr val="dk1"/>
              </a:buClr>
              <a:buSzPts val="1800"/>
              <a:buFont typeface="Arial"/>
              <a:buNone/>
              <a:defRPr sz="18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chemeClr val="dk1"/>
              </a:buClr>
              <a:buSzPts val="1800"/>
              <a:buFont typeface="Arial"/>
              <a:buNone/>
              <a:defRPr sz="1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chemeClr val="dk1"/>
              </a:buClr>
              <a:buSzPts val="1800"/>
              <a:buFont typeface="Arial"/>
              <a:buNone/>
              <a:defRPr sz="1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chemeClr val="dk1"/>
              </a:buClr>
              <a:buSzPts val="1800"/>
              <a:buFont typeface="Arial"/>
              <a:buNone/>
              <a:defRPr sz="1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chemeClr val="dk1"/>
              </a:buClr>
              <a:buSzPts val="1800"/>
              <a:buFont typeface="Arial"/>
              <a:buNone/>
              <a:defRPr sz="1800" b="0" i="0" u="none" strike="noStrike" cap="none">
                <a:solidFill>
                  <a:schemeClr val="dk1"/>
                </a:solidFill>
                <a:latin typeface="Arial"/>
                <a:ea typeface="Arial"/>
                <a:cs typeface="Arial"/>
                <a:sym typeface="Arial"/>
              </a:defRPr>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3" name="Google Shape;13;p20"/>
          <p:cNvSpPr txBox="1">
            <a:spLocks noGrp="1"/>
          </p:cNvSpPr>
          <p:nvPr>
            <p:ph type="ftr" idx="11"/>
          </p:nvPr>
        </p:nvSpPr>
        <p:spPr>
          <a:xfrm>
            <a:off x="3124200" y="6245225"/>
            <a:ext cx="2895600" cy="476250"/>
          </a:xfrm>
          <a:prstGeom prst="rect">
            <a:avLst/>
          </a:prstGeom>
          <a:noFill/>
          <a:ln>
            <a:noFill/>
          </a:ln>
        </p:spPr>
        <p:txBody>
          <a:bodyPr spcFirstLastPara="1" wrap="square" lIns="91425" tIns="45700" rIns="91425" bIns="45700" anchor="t" anchorCtr="0"/>
          <a:lstStyle>
            <a:lvl1pPr marR="0" lvl="0" algn="l" rtl="0">
              <a:lnSpc>
                <a:spcPct val="100000"/>
              </a:lnSpc>
              <a:spcBef>
                <a:spcPts val="0"/>
              </a:spcBef>
              <a:spcAft>
                <a:spcPts val="0"/>
              </a:spcAft>
              <a:buClr>
                <a:schemeClr val="dk1"/>
              </a:buClr>
              <a:buSzPts val="1800"/>
              <a:buFont typeface="Arial"/>
              <a:buNone/>
              <a:defRPr sz="18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chemeClr val="dk1"/>
              </a:buClr>
              <a:buSzPts val="1800"/>
              <a:buFont typeface="Arial"/>
              <a:buNone/>
              <a:defRPr sz="1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chemeClr val="dk1"/>
              </a:buClr>
              <a:buSzPts val="1800"/>
              <a:buFont typeface="Arial"/>
              <a:buNone/>
              <a:defRPr sz="1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chemeClr val="dk1"/>
              </a:buClr>
              <a:buSzPts val="1800"/>
              <a:buFont typeface="Arial"/>
              <a:buNone/>
              <a:defRPr sz="1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chemeClr val="dk1"/>
              </a:buClr>
              <a:buSzPts val="1800"/>
              <a:buFont typeface="Arial"/>
              <a:buNone/>
              <a:defRPr sz="1800" b="0" i="0" u="none" strike="noStrike" cap="none">
                <a:solidFill>
                  <a:schemeClr val="dk1"/>
                </a:solidFill>
                <a:latin typeface="Arial"/>
                <a:ea typeface="Arial"/>
                <a:cs typeface="Arial"/>
                <a:sym typeface="Arial"/>
              </a:defRPr>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4" name="Google Shape;14;p20"/>
          <p:cNvSpPr txBox="1">
            <a:spLocks noGrp="1"/>
          </p:cNvSpPr>
          <p:nvPr>
            <p:ph type="sldNum" idx="12"/>
          </p:nvPr>
        </p:nvSpPr>
        <p:spPr>
          <a:xfrm>
            <a:off x="6553200" y="6245225"/>
            <a:ext cx="2133600" cy="476250"/>
          </a:xfrm>
          <a:prstGeom prst="rect">
            <a:avLst/>
          </a:prstGeom>
          <a:noFill/>
          <a:ln>
            <a:noFill/>
          </a:ln>
        </p:spPr>
        <p:txBody>
          <a:bodyPr spcFirstLastPara="1" wrap="square" lIns="91425" tIns="45700" rIns="91425" bIns="45700" anchor="t" anchorCtr="0">
            <a:noAutofit/>
          </a:bodyPr>
          <a:lstStyle>
            <a:lvl1pPr marL="0" marR="0" lvl="0" indent="0" algn="r" rtl="0">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1pPr>
            <a:lvl2pPr marL="0" marR="0" lvl="1" indent="0" algn="r" rtl="0">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2pPr>
            <a:lvl3pPr marL="0" marR="0" lvl="2" indent="0" algn="r" rtl="0">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3pPr>
            <a:lvl4pPr marL="0" marR="0" lvl="3" indent="0" algn="r" rtl="0">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4pPr>
            <a:lvl5pPr marL="0" marR="0" lvl="4" indent="0" algn="r" rtl="0">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5pPr>
            <a:lvl6pPr marL="0" marR="0" lvl="5" indent="0" algn="r" rtl="0">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6pPr>
            <a:lvl7pPr marL="0" marR="0" lvl="6" indent="0" algn="r" rtl="0">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7pPr>
            <a:lvl8pPr marL="0" marR="0" lvl="7" indent="0" algn="r" rtl="0">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8pPr>
            <a:lvl9pPr marL="0" marR="0" lvl="8" indent="0" algn="r" rtl="0">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9pPr>
          </a:lstStyle>
          <a:p>
            <a:pPr marL="0" lvl="0" indent="0" algn="r" rtl="0">
              <a:spcBef>
                <a:spcPts val="0"/>
              </a:spcBef>
              <a:spcAft>
                <a:spcPts val="0"/>
              </a:spcAft>
              <a:buNone/>
            </a:pPr>
            <a:r>
              <a:rPr lang="en-US"/>
              <a:t>*</a:t>
            </a:r>
            <a:endParaRPr>
              <a:solidFill>
                <a:srgbClr val="000000"/>
              </a:solidFill>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1.xml"/><Relationship Id="rId7" Type="http://schemas.openxmlformats.org/officeDocument/2006/relationships/image" Target="../media/image4.png"/><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3.png"/><Relationship Id="rId5" Type="http://schemas.openxmlformats.org/officeDocument/2006/relationships/image" Target="../media/image2.JPG"/><Relationship Id="rId4"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image" Target="../media/image4.png"/><Relationship Id="rId5" Type="http://schemas.openxmlformats.org/officeDocument/2006/relationships/image" Target="../media/image5.png"/><Relationship Id="rId4"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slideLayout" Target="../slideLayouts/slideLayout1.xml"/><Relationship Id="rId7" Type="http://schemas.openxmlformats.org/officeDocument/2006/relationships/image" Target="../media/image8.png"/><Relationship Id="rId2" Type="http://schemas.openxmlformats.org/officeDocument/2006/relationships/audio" Target="../media/media3.m4a"/><Relationship Id="rId1" Type="http://schemas.microsoft.com/office/2007/relationships/media" Target="../media/media3.m4a"/><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notesSlide" Target="../notesSlides/notesSlide4.xml"/><Relationship Id="rId9"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4.m4a"/><Relationship Id="rId1" Type="http://schemas.microsoft.com/office/2007/relationships/media" Target="../media/media4.m4a"/><Relationship Id="rId6" Type="http://schemas.openxmlformats.org/officeDocument/2006/relationships/image" Target="../media/image4.png"/><Relationship Id="rId5" Type="http://schemas.openxmlformats.org/officeDocument/2006/relationships/image" Target="../media/image10.png"/><Relationship Id="rId4"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6.xml"/><Relationship Id="rId1" Type="http://schemas.openxmlformats.org/officeDocument/2006/relationships/slideLayout" Target="../slideLayouts/slideLayout1.xml"/><Relationship Id="rId5" Type="http://schemas.openxmlformats.org/officeDocument/2006/relationships/image" Target="../media/image13.png"/><Relationship Id="rId4" Type="http://schemas.openxmlformats.org/officeDocument/2006/relationships/image" Target="../media/image12.png"/></Relationships>
</file>

<file path=ppt/slides/_rels/slide7.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slideLayout" Target="../slideLayouts/slideLayout1.xml"/><Relationship Id="rId7" Type="http://schemas.openxmlformats.org/officeDocument/2006/relationships/image" Target="../media/image16.png"/><Relationship Id="rId2" Type="http://schemas.openxmlformats.org/officeDocument/2006/relationships/audio" Target="../media/media5.m4a"/><Relationship Id="rId1" Type="http://schemas.microsoft.com/office/2007/relationships/media" Target="../media/media5.m4a"/><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notesSlide" Target="../notesSlides/notesSlide7.xml"/><Relationship Id="rId9" Type="http://schemas.openxmlformats.org/officeDocument/2006/relationships/image" Target="../media/image4.pn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1.xml"/><Relationship Id="rId7" Type="http://schemas.openxmlformats.org/officeDocument/2006/relationships/image" Target="../media/image19.png"/><Relationship Id="rId2" Type="http://schemas.openxmlformats.org/officeDocument/2006/relationships/audio" Target="../media/media5.m4a"/><Relationship Id="rId1" Type="http://schemas.microsoft.com/office/2007/relationships/media" Target="../media/media5.m4a"/><Relationship Id="rId6" Type="http://schemas.openxmlformats.org/officeDocument/2006/relationships/image" Target="../media/image18.png"/><Relationship Id="rId5" Type="http://schemas.openxmlformats.org/officeDocument/2006/relationships/image" Target="../media/image4.png"/><Relationship Id="rId4"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3" Type="http://schemas.openxmlformats.org/officeDocument/2006/relationships/image" Target="../media/image20.png"/><Relationship Id="rId7" Type="http://schemas.openxmlformats.org/officeDocument/2006/relationships/image" Target="../media/image24.png"/><Relationship Id="rId2" Type="http://schemas.openxmlformats.org/officeDocument/2006/relationships/notesSlide" Target="../notesSlides/notesSlide9.xml"/><Relationship Id="rId1" Type="http://schemas.openxmlformats.org/officeDocument/2006/relationships/slideLayout" Target="../slideLayouts/slideLayout1.xml"/><Relationship Id="rId6" Type="http://schemas.openxmlformats.org/officeDocument/2006/relationships/image" Target="../media/image23.png"/><Relationship Id="rId5" Type="http://schemas.openxmlformats.org/officeDocument/2006/relationships/image" Target="../media/image22.png"/><Relationship Id="rId4" Type="http://schemas.openxmlformats.org/officeDocument/2006/relationships/image" Target="../media/image21.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070C0"/>
        </a:solidFill>
        <a:effectLst/>
      </p:bgPr>
    </p:bg>
    <p:spTree>
      <p:nvGrpSpPr>
        <p:cNvPr id="1" name="Shape 87"/>
        <p:cNvGrpSpPr/>
        <p:nvPr/>
      </p:nvGrpSpPr>
      <p:grpSpPr>
        <a:xfrm>
          <a:off x="0" y="0"/>
          <a:ext cx="0" cy="0"/>
          <a:chOff x="0" y="0"/>
          <a:chExt cx="0" cy="0"/>
        </a:xfrm>
      </p:grpSpPr>
      <p:pic>
        <p:nvPicPr>
          <p:cNvPr id="3" name="Picture 2">
            <a:extLst>
              <a:ext uri="{FF2B5EF4-FFF2-40B4-BE49-F238E27FC236}">
                <a16:creationId xmlns:a16="http://schemas.microsoft.com/office/drawing/2014/main" id="{33D82E6A-46CB-6745-B65D-4578FBE0A6A4}"/>
              </a:ext>
            </a:extLst>
          </p:cNvPr>
          <p:cNvPicPr>
            <a:picLocks noChangeAspect="1"/>
          </p:cNvPicPr>
          <p:nvPr/>
        </p:nvPicPr>
        <p:blipFill>
          <a:blip r:embed="rId3"/>
          <a:stretch>
            <a:fillRect/>
          </a:stretch>
        </p:blipFill>
        <p:spPr>
          <a:xfrm>
            <a:off x="106325" y="15765"/>
            <a:ext cx="5143500" cy="6858000"/>
          </a:xfrm>
          <a:prstGeom prst="rect">
            <a:avLst/>
          </a:prstGeom>
          <a:effectLst>
            <a:softEdge rad="1270000"/>
          </a:effectLst>
        </p:spPr>
      </p:pic>
      <p:sp>
        <p:nvSpPr>
          <p:cNvPr id="89" name="Google Shape;89;p1"/>
          <p:cNvSpPr txBox="1">
            <a:spLocks noGrp="1"/>
          </p:cNvSpPr>
          <p:nvPr>
            <p:ph type="ctrTitle" idx="4294967295"/>
          </p:nvPr>
        </p:nvSpPr>
        <p:spPr>
          <a:xfrm>
            <a:off x="3839643" y="4978385"/>
            <a:ext cx="5581448" cy="267471"/>
          </a:xfrm>
          <a:prstGeom prst="rect">
            <a:avLst/>
          </a:prstGeom>
          <a:no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dk2"/>
              </a:buClr>
              <a:buSzPts val="6600"/>
              <a:buFont typeface="Comic Sans MS"/>
              <a:buNone/>
            </a:pPr>
            <a:r>
              <a:rPr lang="en-US" sz="4800" dirty="0" smtClean="0">
                <a:solidFill>
                  <a:schemeClr val="accent6"/>
                </a:solidFill>
                <a:latin typeface="Comic Sans MS"/>
                <a:ea typeface="Comic Sans MS"/>
                <a:cs typeface="Comic Sans MS"/>
                <a:sym typeface="Comic Sans MS"/>
              </a:rPr>
              <a:t>Mathematics in FS2</a:t>
            </a:r>
            <a:r>
              <a:rPr lang="en-US" sz="4800" u="none" strike="noStrike" cap="none" dirty="0" smtClean="0">
                <a:solidFill>
                  <a:schemeClr val="accent6"/>
                </a:solidFill>
                <a:latin typeface="Comic Sans MS"/>
                <a:ea typeface="Comic Sans MS"/>
                <a:cs typeface="Comic Sans MS"/>
                <a:sym typeface="Comic Sans MS"/>
              </a:rPr>
              <a:t> </a:t>
            </a:r>
            <a:br>
              <a:rPr lang="en-US" sz="4800" u="none" strike="noStrike" cap="none" dirty="0" smtClean="0">
                <a:solidFill>
                  <a:schemeClr val="accent6"/>
                </a:solidFill>
                <a:latin typeface="Comic Sans MS"/>
                <a:ea typeface="Comic Sans MS"/>
                <a:cs typeface="Comic Sans MS"/>
                <a:sym typeface="Comic Sans MS"/>
              </a:rPr>
            </a:br>
            <a:endParaRPr sz="2000" dirty="0">
              <a:solidFill>
                <a:schemeClr val="accent6"/>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0070C0"/>
        </a:solidFill>
        <a:effectLst/>
      </p:bgPr>
    </p:bg>
    <p:spTree>
      <p:nvGrpSpPr>
        <p:cNvPr id="1" name="Shape 94"/>
        <p:cNvGrpSpPr/>
        <p:nvPr/>
      </p:nvGrpSpPr>
      <p:grpSpPr>
        <a:xfrm>
          <a:off x="0" y="0"/>
          <a:ext cx="0" cy="0"/>
          <a:chOff x="0" y="0"/>
          <a:chExt cx="0" cy="0"/>
        </a:xfrm>
      </p:grpSpPr>
      <p:sp useBgFill="1">
        <p:nvSpPr>
          <p:cNvPr id="102" name="Rectangle 101">
            <a:extLst>
              <a:ext uri="{FF2B5EF4-FFF2-40B4-BE49-F238E27FC236}">
                <a16:creationId xmlns:a16="http://schemas.microsoft.com/office/drawing/2014/main" id="{7521DD34-C6F2-4402-9A01-962807DB6569}"/>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6" name="Google Shape;96;p2"/>
          <p:cNvSpPr txBox="1">
            <a:spLocks noGrp="1"/>
          </p:cNvSpPr>
          <p:nvPr>
            <p:ph type="title" idx="4294967295"/>
          </p:nvPr>
        </p:nvSpPr>
        <p:spPr>
          <a:xfrm>
            <a:off x="464820" y="764373"/>
            <a:ext cx="3865881" cy="1293028"/>
          </a:xfrm>
          <a:prstGeom prst="rect">
            <a:avLst/>
          </a:prstGeom>
        </p:spPr>
        <p:txBody>
          <a:bodyPr spcFirstLastPara="1" vert="horz" lIns="91440" tIns="45720" rIns="91440" bIns="45720" rtlCol="0" anchor="ctr" anchorCtr="0">
            <a:normAutofit/>
          </a:bodyPr>
          <a:lstStyle/>
          <a:p>
            <a:pPr marL="0" marR="0" lvl="0" indent="0" algn="l">
              <a:lnSpc>
                <a:spcPct val="90000"/>
              </a:lnSpc>
              <a:spcBef>
                <a:spcPct val="0"/>
              </a:spcBef>
              <a:spcAft>
                <a:spcPts val="0"/>
              </a:spcAft>
              <a:buClr>
                <a:schemeClr val="dk2"/>
              </a:buClr>
              <a:buSzPts val="4000"/>
            </a:pPr>
            <a:r>
              <a:rPr lang="en-US" sz="3500" kern="1200" dirty="0" smtClean="0">
                <a:solidFill>
                  <a:schemeClr val="tx1"/>
                </a:solidFill>
                <a:latin typeface="Comic Sans MS" panose="030F0902030302020204" pitchFamily="66" charset="0"/>
                <a:ea typeface="+mj-ea"/>
                <a:cs typeface="+mj-cs"/>
                <a:sym typeface="Comic Sans MS"/>
              </a:rPr>
              <a:t>Areas of Mathematics</a:t>
            </a:r>
            <a:endParaRPr lang="en-US" sz="3500" kern="1200" dirty="0">
              <a:solidFill>
                <a:schemeClr val="tx1"/>
              </a:solidFill>
              <a:latin typeface="Comic Sans MS" panose="030F0902030302020204" pitchFamily="66" charset="0"/>
              <a:ea typeface="+mj-ea"/>
              <a:cs typeface="+mj-cs"/>
            </a:endParaRPr>
          </a:p>
        </p:txBody>
      </p:sp>
      <p:sp>
        <p:nvSpPr>
          <p:cNvPr id="97" name="Google Shape;97;p2"/>
          <p:cNvSpPr txBox="1">
            <a:spLocks noGrp="1"/>
          </p:cNvSpPr>
          <p:nvPr>
            <p:ph type="body" idx="4294967295"/>
          </p:nvPr>
        </p:nvSpPr>
        <p:spPr>
          <a:xfrm>
            <a:off x="464820" y="2194560"/>
            <a:ext cx="3865880" cy="4024125"/>
          </a:xfrm>
          <a:prstGeom prst="rect">
            <a:avLst/>
          </a:prstGeom>
        </p:spPr>
        <p:txBody>
          <a:bodyPr spcFirstLastPara="1" vert="horz" lIns="91440" tIns="45720" rIns="91440" bIns="45720" rtlCol="0" anchorCtr="0">
            <a:normAutofit/>
          </a:bodyPr>
          <a:lstStyle/>
          <a:p>
            <a:pPr marL="0" indent="0">
              <a:buNone/>
            </a:pPr>
            <a:r>
              <a:rPr lang="en-GB" sz="2000" dirty="0">
                <a:solidFill>
                  <a:schemeClr val="tx1"/>
                </a:solidFill>
                <a:latin typeface="Comic Sans MS" panose="030F0702030302020204" pitchFamily="66" charset="0"/>
              </a:rPr>
              <a:t>The Mathematics curriculum is split into two key areas of focus in FS2:</a:t>
            </a:r>
          </a:p>
          <a:p>
            <a:pPr marL="0" indent="0">
              <a:buNone/>
            </a:pPr>
            <a:endParaRPr lang="en-GB" sz="2000" dirty="0">
              <a:solidFill>
                <a:schemeClr val="tx1"/>
              </a:solidFill>
              <a:latin typeface="Comic Sans MS" panose="030F0702030302020204" pitchFamily="66" charset="0"/>
            </a:endParaRPr>
          </a:p>
          <a:p>
            <a:pPr marL="0" indent="0">
              <a:buNone/>
            </a:pPr>
            <a:endParaRPr lang="en-GB" sz="2000" dirty="0">
              <a:solidFill>
                <a:schemeClr val="tx1"/>
              </a:solidFill>
              <a:latin typeface="Comic Sans MS" panose="030F0702030302020204" pitchFamily="66" charset="0"/>
            </a:endParaRPr>
          </a:p>
          <a:p>
            <a:pPr algn="ctr"/>
            <a:r>
              <a:rPr lang="en-GB" sz="2000" dirty="0">
                <a:solidFill>
                  <a:schemeClr val="tx1"/>
                </a:solidFill>
                <a:latin typeface="Comic Sans MS" panose="030F0702030302020204" pitchFamily="66" charset="0"/>
              </a:rPr>
              <a:t>Number</a:t>
            </a:r>
          </a:p>
          <a:p>
            <a:pPr algn="ctr"/>
            <a:r>
              <a:rPr lang="en-GB" sz="2000" dirty="0">
                <a:solidFill>
                  <a:schemeClr val="tx1"/>
                </a:solidFill>
                <a:latin typeface="Comic Sans MS" panose="030F0702030302020204" pitchFamily="66" charset="0"/>
              </a:rPr>
              <a:t>Shape and Measure</a:t>
            </a:r>
          </a:p>
        </p:txBody>
      </p:sp>
      <p:pic>
        <p:nvPicPr>
          <p:cNvPr id="7" name="Picture 6" descr="A group of people sitting on a suitcase&#10;&#10;Description automatically generated">
            <a:extLst>
              <a:ext uri="{FF2B5EF4-FFF2-40B4-BE49-F238E27FC236}">
                <a16:creationId xmlns:a16="http://schemas.microsoft.com/office/drawing/2014/main" id="{45243407-727F-DD45-97F7-FD4B5760BDD6}"/>
              </a:ext>
            </a:extLst>
          </p:cNvPr>
          <p:cNvPicPr>
            <a:picLocks noChangeAspect="1"/>
          </p:cNvPicPr>
          <p:nvPr/>
        </p:nvPicPr>
        <p:blipFill rotWithShape="1">
          <a:blip r:embed="rId5"/>
          <a:srcRect t="14140" r="3" b="2447"/>
          <a:stretch/>
        </p:blipFill>
        <p:spPr>
          <a:xfrm rot="5400000">
            <a:off x="4072865" y="740432"/>
            <a:ext cx="3933497" cy="2452632"/>
          </a:xfrm>
          <a:prstGeom prst="rect">
            <a:avLst/>
          </a:prstGeom>
        </p:spPr>
      </p:pic>
      <p:pic>
        <p:nvPicPr>
          <p:cNvPr id="95" name="Google Shape;95;p2"/>
          <p:cNvPicPr preferRelativeResize="0"/>
          <p:nvPr/>
        </p:nvPicPr>
        <p:blipFill rotWithShape="1">
          <a:blip r:embed="rId6"/>
          <a:srcRect l="19697" r="9736" b="4"/>
          <a:stretch/>
        </p:blipFill>
        <p:spPr>
          <a:xfrm>
            <a:off x="7336630" y="10"/>
            <a:ext cx="1807370" cy="2538238"/>
          </a:xfrm>
          <a:prstGeom prst="rect">
            <a:avLst/>
          </a:prstGeom>
          <a:noFill/>
        </p:spPr>
      </p:pic>
      <p:pic>
        <p:nvPicPr>
          <p:cNvPr id="2"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2397760" y="5024437"/>
            <a:ext cx="609600" cy="609600"/>
          </a:xfrm>
          <a:prstGeom prst="rect">
            <a:avLst/>
          </a:prstGeom>
        </p:spPr>
      </p:pic>
    </p:spTree>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0824" fill="hold"/>
                                        <p:tgtEl>
                                          <p:spTgt spid="2"/>
                                        </p:tgtEl>
                                      </p:cBhvr>
                                    </p:cmd>
                                  </p:childTnLst>
                                </p:cTn>
                              </p:par>
                            </p:childTnLst>
                          </p:cTn>
                        </p:par>
                      </p:childTnLst>
                    </p:cTn>
                  </p:par>
                </p:childTnLst>
              </p:cTn>
              <p:nextCondLst>
                <p:cond evt="onClick" delay="0">
                  <p:tgtEl>
                    <p:spTgt spid="2"/>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0070C0"/>
        </a:solidFill>
        <a:effectLst/>
      </p:bgPr>
    </p:bg>
    <p:spTree>
      <p:nvGrpSpPr>
        <p:cNvPr id="1" name="Shape 113"/>
        <p:cNvGrpSpPr/>
        <p:nvPr/>
      </p:nvGrpSpPr>
      <p:grpSpPr>
        <a:xfrm>
          <a:off x="0" y="0"/>
          <a:ext cx="0" cy="0"/>
          <a:chOff x="0" y="0"/>
          <a:chExt cx="0" cy="0"/>
        </a:xfrm>
      </p:grpSpPr>
      <p:sp>
        <p:nvSpPr>
          <p:cNvPr id="114" name="Google Shape;114;p5"/>
          <p:cNvSpPr txBox="1">
            <a:spLocks noGrp="1"/>
          </p:cNvSpPr>
          <p:nvPr>
            <p:ph type="title" idx="4294967295"/>
          </p:nvPr>
        </p:nvSpPr>
        <p:spPr>
          <a:xfrm>
            <a:off x="514782" y="155155"/>
            <a:ext cx="3985902" cy="1325563"/>
          </a:xfrm>
          <a:prstGeom prst="rect">
            <a:avLst/>
          </a:prstGeom>
        </p:spPr>
        <p:txBody>
          <a:bodyPr spcFirstLastPara="1" vert="horz" lIns="91440" tIns="45720" rIns="91440" bIns="45720" rtlCol="0" anchor="ctr" anchorCtr="0">
            <a:normAutofit/>
          </a:bodyPr>
          <a:lstStyle/>
          <a:p>
            <a:pPr lvl="0" algn="l">
              <a:lnSpc>
                <a:spcPct val="90000"/>
              </a:lnSpc>
              <a:spcBef>
                <a:spcPct val="0"/>
              </a:spcBef>
              <a:buSzPts val="4000"/>
            </a:pPr>
            <a:r>
              <a:rPr lang="en-GB" altLang="en-US" sz="2800" dirty="0" smtClean="0">
                <a:solidFill>
                  <a:schemeClr val="tx1"/>
                </a:solidFill>
                <a:latin typeface="Comic Sans MS" panose="030F0702030302020204" pitchFamily="66" charset="0"/>
              </a:rPr>
              <a:t>Areas of Mathematics</a:t>
            </a:r>
            <a:endParaRPr lang="en-US" sz="2800" kern="1200" dirty="0">
              <a:solidFill>
                <a:schemeClr val="tx1"/>
              </a:solidFill>
              <a:latin typeface="Comic Sans MS" panose="030F0702030302020204" pitchFamily="66" charset="0"/>
              <a:ea typeface="+mj-ea"/>
              <a:cs typeface="+mj-cs"/>
            </a:endParaRPr>
          </a:p>
        </p:txBody>
      </p:sp>
      <p:sp>
        <p:nvSpPr>
          <p:cNvPr id="120" name="Freeform: Shape 119">
            <a:extLst>
              <a:ext uri="{FF2B5EF4-FFF2-40B4-BE49-F238E27FC236}">
                <a16:creationId xmlns:a16="http://schemas.microsoft.com/office/drawing/2014/main" id="{CF62D2A7-8207-488C-9F46-316BA81A16C8}"/>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937085" y="-2008"/>
            <a:ext cx="4206915" cy="5840278"/>
          </a:xfrm>
          <a:custGeom>
            <a:avLst/>
            <a:gdLst>
              <a:gd name="connsiteX0" fmla="*/ 0 w 5609220"/>
              <a:gd name="connsiteY0" fmla="*/ 0 h 5840278"/>
              <a:gd name="connsiteX1" fmla="*/ 4637091 w 5609220"/>
              <a:gd name="connsiteY1" fmla="*/ 0 h 5840278"/>
              <a:gd name="connsiteX2" fmla="*/ 4822569 w 5609220"/>
              <a:gd name="connsiteY2" fmla="*/ 204077 h 5840278"/>
              <a:gd name="connsiteX3" fmla="*/ 5609220 w 5609220"/>
              <a:gd name="connsiteY3" fmla="*/ 2395363 h 5840278"/>
              <a:gd name="connsiteX4" fmla="*/ 2164305 w 5609220"/>
              <a:gd name="connsiteY4" fmla="*/ 5840278 h 5840278"/>
              <a:gd name="connsiteX5" fmla="*/ 238220 w 5609220"/>
              <a:gd name="connsiteY5" fmla="*/ 5251941 h 5840278"/>
              <a:gd name="connsiteX6" fmla="*/ 0 w 5609220"/>
              <a:gd name="connsiteY6" fmla="*/ 5073803 h 58402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609220" h="5840278">
                <a:moveTo>
                  <a:pt x="0" y="0"/>
                </a:moveTo>
                <a:lnTo>
                  <a:pt x="4637091" y="0"/>
                </a:lnTo>
                <a:lnTo>
                  <a:pt x="4822569" y="204077"/>
                </a:lnTo>
                <a:cubicBezTo>
                  <a:pt x="5314007" y="799562"/>
                  <a:pt x="5609220" y="1562987"/>
                  <a:pt x="5609220" y="2395363"/>
                </a:cubicBezTo>
                <a:cubicBezTo>
                  <a:pt x="5609220" y="4297937"/>
                  <a:pt x="4066879" y="5840278"/>
                  <a:pt x="2164305" y="5840278"/>
                </a:cubicBezTo>
                <a:cubicBezTo>
                  <a:pt x="1450840" y="5840278"/>
                  <a:pt x="788032" y="5623387"/>
                  <a:pt x="238220" y="5251941"/>
                </a:cubicBezTo>
                <a:lnTo>
                  <a:pt x="0" y="5073803"/>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0" name="Picture 9"/>
          <p:cNvPicPr>
            <a:picLocks noChangeAspect="1"/>
          </p:cNvPicPr>
          <p:nvPr/>
        </p:nvPicPr>
        <p:blipFill>
          <a:blip r:embed="rId5"/>
          <a:stretch>
            <a:fillRect/>
          </a:stretch>
        </p:blipFill>
        <p:spPr>
          <a:xfrm>
            <a:off x="514782" y="1323555"/>
            <a:ext cx="8391525" cy="4933950"/>
          </a:xfrm>
          <a:prstGeom prst="rect">
            <a:avLst/>
          </a:prstGeom>
        </p:spPr>
      </p:pic>
      <p:pic>
        <p:nvPicPr>
          <p:cNvPr id="2"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4730668" y="599520"/>
            <a:ext cx="609600" cy="609600"/>
          </a:xfrm>
          <a:prstGeom prst="rect">
            <a:avLst/>
          </a:prstGeom>
        </p:spPr>
      </p:pic>
    </p:spTree>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2496" fill="hold"/>
                                        <p:tgtEl>
                                          <p:spTgt spid="2"/>
                                        </p:tgtEl>
                                      </p:cBhvr>
                                    </p:cmd>
                                  </p:childTnLst>
                                </p:cTn>
                              </p:par>
                            </p:childTnLst>
                          </p:cTn>
                        </p:par>
                      </p:childTnLst>
                    </p:cTn>
                  </p:par>
                </p:childTnLst>
              </p:cTn>
              <p:nextCondLst>
                <p:cond evt="onClick" delay="0">
                  <p:tgtEl>
                    <p:spTgt spid="2"/>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0070C0"/>
        </a:solidFill>
        <a:effectLst/>
      </p:bgPr>
    </p:bg>
    <p:spTree>
      <p:nvGrpSpPr>
        <p:cNvPr id="1" name="Shape 113"/>
        <p:cNvGrpSpPr/>
        <p:nvPr/>
      </p:nvGrpSpPr>
      <p:grpSpPr>
        <a:xfrm>
          <a:off x="0" y="0"/>
          <a:ext cx="0" cy="0"/>
          <a:chOff x="0" y="0"/>
          <a:chExt cx="0" cy="0"/>
        </a:xfrm>
      </p:grpSpPr>
      <p:sp>
        <p:nvSpPr>
          <p:cNvPr id="114" name="Google Shape;114;p5"/>
          <p:cNvSpPr txBox="1">
            <a:spLocks noGrp="1"/>
          </p:cNvSpPr>
          <p:nvPr>
            <p:ph type="title" idx="4294967295"/>
          </p:nvPr>
        </p:nvSpPr>
        <p:spPr>
          <a:xfrm>
            <a:off x="484048" y="419279"/>
            <a:ext cx="3985902" cy="1325563"/>
          </a:xfrm>
          <a:prstGeom prst="rect">
            <a:avLst/>
          </a:prstGeom>
        </p:spPr>
        <p:txBody>
          <a:bodyPr spcFirstLastPara="1" vert="horz" lIns="91440" tIns="45720" rIns="91440" bIns="45720" rtlCol="0" anchor="ctr" anchorCtr="0">
            <a:normAutofit/>
          </a:bodyPr>
          <a:lstStyle/>
          <a:p>
            <a:pPr lvl="0" algn="l">
              <a:lnSpc>
                <a:spcPct val="90000"/>
              </a:lnSpc>
              <a:spcBef>
                <a:spcPct val="0"/>
              </a:spcBef>
              <a:buSzPts val="4000"/>
            </a:pPr>
            <a:r>
              <a:rPr lang="en-GB" altLang="en-US" sz="2800" dirty="0" smtClean="0">
                <a:solidFill>
                  <a:schemeClr val="tx1"/>
                </a:solidFill>
                <a:latin typeface="Comic Sans MS" panose="030F0702030302020204" pitchFamily="66" charset="0"/>
              </a:rPr>
              <a:t>Maths is everywhere!</a:t>
            </a:r>
            <a:endParaRPr lang="en-US" sz="2800" kern="1200" dirty="0">
              <a:solidFill>
                <a:schemeClr val="tx1"/>
              </a:solidFill>
              <a:latin typeface="Comic Sans MS" panose="030F0702030302020204" pitchFamily="66" charset="0"/>
              <a:ea typeface="+mj-ea"/>
              <a:cs typeface="+mj-cs"/>
            </a:endParaRPr>
          </a:p>
        </p:txBody>
      </p:sp>
      <p:sp>
        <p:nvSpPr>
          <p:cNvPr id="120" name="Freeform: Shape 119">
            <a:extLst>
              <a:ext uri="{FF2B5EF4-FFF2-40B4-BE49-F238E27FC236}">
                <a16:creationId xmlns:a16="http://schemas.microsoft.com/office/drawing/2014/main" id="{CF62D2A7-8207-488C-9F46-316BA81A16C8}"/>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937085" y="-2008"/>
            <a:ext cx="4206915" cy="5840278"/>
          </a:xfrm>
          <a:custGeom>
            <a:avLst/>
            <a:gdLst>
              <a:gd name="connsiteX0" fmla="*/ 0 w 5609220"/>
              <a:gd name="connsiteY0" fmla="*/ 0 h 5840278"/>
              <a:gd name="connsiteX1" fmla="*/ 4637091 w 5609220"/>
              <a:gd name="connsiteY1" fmla="*/ 0 h 5840278"/>
              <a:gd name="connsiteX2" fmla="*/ 4822569 w 5609220"/>
              <a:gd name="connsiteY2" fmla="*/ 204077 h 5840278"/>
              <a:gd name="connsiteX3" fmla="*/ 5609220 w 5609220"/>
              <a:gd name="connsiteY3" fmla="*/ 2395363 h 5840278"/>
              <a:gd name="connsiteX4" fmla="*/ 2164305 w 5609220"/>
              <a:gd name="connsiteY4" fmla="*/ 5840278 h 5840278"/>
              <a:gd name="connsiteX5" fmla="*/ 238220 w 5609220"/>
              <a:gd name="connsiteY5" fmla="*/ 5251941 h 5840278"/>
              <a:gd name="connsiteX6" fmla="*/ 0 w 5609220"/>
              <a:gd name="connsiteY6" fmla="*/ 5073803 h 58402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609220" h="5840278">
                <a:moveTo>
                  <a:pt x="0" y="0"/>
                </a:moveTo>
                <a:lnTo>
                  <a:pt x="4637091" y="0"/>
                </a:lnTo>
                <a:lnTo>
                  <a:pt x="4822569" y="204077"/>
                </a:lnTo>
                <a:cubicBezTo>
                  <a:pt x="5314007" y="799562"/>
                  <a:pt x="5609220" y="1562987"/>
                  <a:pt x="5609220" y="2395363"/>
                </a:cubicBezTo>
                <a:cubicBezTo>
                  <a:pt x="5609220" y="4297937"/>
                  <a:pt x="4066879" y="5840278"/>
                  <a:pt x="2164305" y="5840278"/>
                </a:cubicBezTo>
                <a:cubicBezTo>
                  <a:pt x="1450840" y="5840278"/>
                  <a:pt x="788032" y="5623387"/>
                  <a:pt x="238220" y="5251941"/>
                </a:cubicBezTo>
                <a:lnTo>
                  <a:pt x="0" y="5073803"/>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 name="Rectangle 3"/>
          <p:cNvSpPr/>
          <p:nvPr/>
        </p:nvSpPr>
        <p:spPr>
          <a:xfrm>
            <a:off x="190999" y="1744842"/>
            <a:ext cx="4572000" cy="4093428"/>
          </a:xfrm>
          <a:prstGeom prst="rect">
            <a:avLst/>
          </a:prstGeom>
        </p:spPr>
        <p:txBody>
          <a:bodyPr>
            <a:spAutoFit/>
          </a:bodyPr>
          <a:lstStyle/>
          <a:p>
            <a:pPr marL="0" indent="0">
              <a:buNone/>
            </a:pPr>
            <a:r>
              <a:rPr lang="en-GB" sz="2000" dirty="0">
                <a:solidFill>
                  <a:schemeClr val="tx1"/>
                </a:solidFill>
                <a:latin typeface="Comic Sans MS" panose="030F0702030302020204" pitchFamily="66" charset="0"/>
              </a:rPr>
              <a:t>It is vital to lay secure foundations in early mathematics.</a:t>
            </a:r>
          </a:p>
          <a:p>
            <a:pPr marL="0" indent="0">
              <a:buNone/>
            </a:pPr>
            <a:r>
              <a:rPr lang="en-GB" sz="2000" dirty="0">
                <a:solidFill>
                  <a:schemeClr val="tx1"/>
                </a:solidFill>
                <a:latin typeface="Comic Sans MS" panose="030F0702030302020204" pitchFamily="66" charset="0"/>
              </a:rPr>
              <a:t>Children need to engage with numbers and to see how to use them in their everyday environment for labelling, quantifying and calculating: we want to help them to develop a better understanding of the world in which they live.</a:t>
            </a:r>
          </a:p>
          <a:p>
            <a:pPr marL="0" indent="0" algn="ctr">
              <a:buNone/>
            </a:pPr>
            <a:r>
              <a:rPr lang="en-GB" sz="2000" i="1" dirty="0">
                <a:solidFill>
                  <a:schemeClr val="tx1"/>
                </a:solidFill>
                <a:latin typeface="Comic Sans MS" panose="030F0702030302020204" pitchFamily="66" charset="0"/>
              </a:rPr>
              <a:t>Opportunities to develop and support your child’s mathematical awareness and understanding is in the everyday.</a:t>
            </a:r>
          </a:p>
        </p:txBody>
      </p:sp>
      <p:pic>
        <p:nvPicPr>
          <p:cNvPr id="5" name="Picture 4"/>
          <p:cNvPicPr>
            <a:picLocks noChangeAspect="1"/>
          </p:cNvPicPr>
          <p:nvPr/>
        </p:nvPicPr>
        <p:blipFill>
          <a:blip r:embed="rId5"/>
          <a:stretch>
            <a:fillRect/>
          </a:stretch>
        </p:blipFill>
        <p:spPr>
          <a:xfrm>
            <a:off x="7651804" y="419279"/>
            <a:ext cx="1138972" cy="1512168"/>
          </a:xfrm>
          <a:prstGeom prst="rect">
            <a:avLst/>
          </a:prstGeom>
        </p:spPr>
      </p:pic>
      <p:pic>
        <p:nvPicPr>
          <p:cNvPr id="6" name="Picture 5"/>
          <p:cNvPicPr>
            <a:picLocks noChangeAspect="1"/>
          </p:cNvPicPr>
          <p:nvPr/>
        </p:nvPicPr>
        <p:blipFill>
          <a:blip r:embed="rId6"/>
          <a:stretch>
            <a:fillRect/>
          </a:stretch>
        </p:blipFill>
        <p:spPr>
          <a:xfrm>
            <a:off x="5422547" y="1388429"/>
            <a:ext cx="1670449" cy="1670449"/>
          </a:xfrm>
          <a:prstGeom prst="rect">
            <a:avLst/>
          </a:prstGeom>
        </p:spPr>
      </p:pic>
      <p:pic>
        <p:nvPicPr>
          <p:cNvPr id="7" name="Picture 6"/>
          <p:cNvPicPr>
            <a:picLocks noChangeAspect="1"/>
          </p:cNvPicPr>
          <p:nvPr/>
        </p:nvPicPr>
        <p:blipFill>
          <a:blip r:embed="rId7"/>
          <a:stretch>
            <a:fillRect/>
          </a:stretch>
        </p:blipFill>
        <p:spPr>
          <a:xfrm>
            <a:off x="7409321" y="2729836"/>
            <a:ext cx="1475360" cy="1481456"/>
          </a:xfrm>
          <a:prstGeom prst="rect">
            <a:avLst/>
          </a:prstGeom>
        </p:spPr>
      </p:pic>
      <p:pic>
        <p:nvPicPr>
          <p:cNvPr id="8" name="Picture 7"/>
          <p:cNvPicPr>
            <a:picLocks noChangeAspect="1"/>
          </p:cNvPicPr>
          <p:nvPr/>
        </p:nvPicPr>
        <p:blipFill>
          <a:blip r:embed="rId8"/>
          <a:stretch>
            <a:fillRect/>
          </a:stretch>
        </p:blipFill>
        <p:spPr>
          <a:xfrm>
            <a:off x="6083387" y="3771859"/>
            <a:ext cx="957155" cy="1353429"/>
          </a:xfrm>
          <a:prstGeom prst="rect">
            <a:avLst/>
          </a:prstGeom>
        </p:spPr>
      </p:pic>
      <p:pic>
        <p:nvPicPr>
          <p:cNvPr id="3"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4925334" y="5695950"/>
            <a:ext cx="609600" cy="609600"/>
          </a:xfrm>
          <a:prstGeom prst="rect">
            <a:avLst/>
          </a:prstGeom>
        </p:spPr>
      </p:pic>
    </p:spTree>
    <p:extLst>
      <p:ext uri="{BB962C8B-B14F-4D97-AF65-F5344CB8AC3E}">
        <p14:creationId xmlns:p14="http://schemas.microsoft.com/office/powerpoint/2010/main" val="4233442695"/>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27009" fill="hold"/>
                                        <p:tgtEl>
                                          <p:spTgt spid="3"/>
                                        </p:tgtEl>
                                      </p:cBhvr>
                                    </p:cmd>
                                  </p:childTnLst>
                                </p:cTn>
                              </p:par>
                            </p:childTnLst>
                          </p:cTn>
                        </p:par>
                      </p:childTnLst>
                    </p:cTn>
                  </p:par>
                </p:childTnLst>
              </p:cTn>
              <p:nextCondLst>
                <p:cond evt="onClick" delay="0">
                  <p:tgtEl>
                    <p:spTgt spid="3"/>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0070C0"/>
        </a:solidFill>
        <a:effectLst/>
      </p:bgPr>
    </p:bg>
    <p:spTree>
      <p:nvGrpSpPr>
        <p:cNvPr id="1" name="Shape 113"/>
        <p:cNvGrpSpPr/>
        <p:nvPr/>
      </p:nvGrpSpPr>
      <p:grpSpPr>
        <a:xfrm>
          <a:off x="0" y="0"/>
          <a:ext cx="0" cy="0"/>
          <a:chOff x="0" y="0"/>
          <a:chExt cx="0" cy="0"/>
        </a:xfrm>
      </p:grpSpPr>
      <p:sp>
        <p:nvSpPr>
          <p:cNvPr id="114" name="Google Shape;114;p5"/>
          <p:cNvSpPr txBox="1">
            <a:spLocks noGrp="1"/>
          </p:cNvSpPr>
          <p:nvPr>
            <p:ph type="title" idx="4294967295"/>
          </p:nvPr>
        </p:nvSpPr>
        <p:spPr>
          <a:xfrm>
            <a:off x="373907" y="246836"/>
            <a:ext cx="5043219" cy="1325563"/>
          </a:xfrm>
          <a:prstGeom prst="rect">
            <a:avLst/>
          </a:prstGeom>
        </p:spPr>
        <p:txBody>
          <a:bodyPr spcFirstLastPara="1" vert="horz" lIns="91440" tIns="45720" rIns="91440" bIns="45720" rtlCol="0" anchor="ctr" anchorCtr="0">
            <a:normAutofit/>
          </a:bodyPr>
          <a:lstStyle/>
          <a:p>
            <a:pPr lvl="0" algn="l">
              <a:lnSpc>
                <a:spcPct val="90000"/>
              </a:lnSpc>
              <a:spcBef>
                <a:spcPct val="0"/>
              </a:spcBef>
              <a:buSzPts val="4000"/>
            </a:pPr>
            <a:r>
              <a:rPr lang="en-US" sz="2800" kern="1200" dirty="0" smtClean="0">
                <a:solidFill>
                  <a:schemeClr val="tx1"/>
                </a:solidFill>
                <a:latin typeface="Comic Sans MS" panose="030F0702030302020204" pitchFamily="66" charset="0"/>
                <a:ea typeface="+mj-ea"/>
                <a:cs typeface="+mj-cs"/>
              </a:rPr>
              <a:t>Representing number</a:t>
            </a:r>
            <a:endParaRPr lang="en-US" sz="2800" kern="1200" dirty="0">
              <a:solidFill>
                <a:schemeClr val="tx1"/>
              </a:solidFill>
              <a:latin typeface="Comic Sans MS" panose="030F0702030302020204" pitchFamily="66" charset="0"/>
              <a:ea typeface="+mj-ea"/>
              <a:cs typeface="+mj-cs"/>
            </a:endParaRPr>
          </a:p>
        </p:txBody>
      </p:sp>
      <p:sp>
        <p:nvSpPr>
          <p:cNvPr id="120" name="Freeform: Shape 119">
            <a:extLst>
              <a:ext uri="{FF2B5EF4-FFF2-40B4-BE49-F238E27FC236}">
                <a16:creationId xmlns:a16="http://schemas.microsoft.com/office/drawing/2014/main" id="{CF62D2A7-8207-488C-9F46-316BA81A16C8}"/>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937085" y="-2008"/>
            <a:ext cx="4206915" cy="5840278"/>
          </a:xfrm>
          <a:custGeom>
            <a:avLst/>
            <a:gdLst>
              <a:gd name="connsiteX0" fmla="*/ 0 w 5609220"/>
              <a:gd name="connsiteY0" fmla="*/ 0 h 5840278"/>
              <a:gd name="connsiteX1" fmla="*/ 4637091 w 5609220"/>
              <a:gd name="connsiteY1" fmla="*/ 0 h 5840278"/>
              <a:gd name="connsiteX2" fmla="*/ 4822569 w 5609220"/>
              <a:gd name="connsiteY2" fmla="*/ 204077 h 5840278"/>
              <a:gd name="connsiteX3" fmla="*/ 5609220 w 5609220"/>
              <a:gd name="connsiteY3" fmla="*/ 2395363 h 5840278"/>
              <a:gd name="connsiteX4" fmla="*/ 2164305 w 5609220"/>
              <a:gd name="connsiteY4" fmla="*/ 5840278 h 5840278"/>
              <a:gd name="connsiteX5" fmla="*/ 238220 w 5609220"/>
              <a:gd name="connsiteY5" fmla="*/ 5251941 h 5840278"/>
              <a:gd name="connsiteX6" fmla="*/ 0 w 5609220"/>
              <a:gd name="connsiteY6" fmla="*/ 5073803 h 58402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609220" h="5840278">
                <a:moveTo>
                  <a:pt x="0" y="0"/>
                </a:moveTo>
                <a:lnTo>
                  <a:pt x="4637091" y="0"/>
                </a:lnTo>
                <a:lnTo>
                  <a:pt x="4822569" y="204077"/>
                </a:lnTo>
                <a:cubicBezTo>
                  <a:pt x="5314007" y="799562"/>
                  <a:pt x="5609220" y="1562987"/>
                  <a:pt x="5609220" y="2395363"/>
                </a:cubicBezTo>
                <a:cubicBezTo>
                  <a:pt x="5609220" y="4297937"/>
                  <a:pt x="4066879" y="5840278"/>
                  <a:pt x="2164305" y="5840278"/>
                </a:cubicBezTo>
                <a:cubicBezTo>
                  <a:pt x="1450840" y="5840278"/>
                  <a:pt x="788032" y="5623387"/>
                  <a:pt x="238220" y="5251941"/>
                </a:cubicBezTo>
                <a:lnTo>
                  <a:pt x="0" y="5073803"/>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 name="Rectangle 4"/>
          <p:cNvSpPr/>
          <p:nvPr/>
        </p:nvSpPr>
        <p:spPr>
          <a:xfrm>
            <a:off x="365085" y="1821243"/>
            <a:ext cx="4572000" cy="3477875"/>
          </a:xfrm>
          <a:prstGeom prst="rect">
            <a:avLst/>
          </a:prstGeom>
        </p:spPr>
        <p:txBody>
          <a:bodyPr>
            <a:spAutoFit/>
          </a:bodyPr>
          <a:lstStyle/>
          <a:p>
            <a:r>
              <a:rPr lang="en-GB" sz="2000" dirty="0">
                <a:solidFill>
                  <a:schemeClr val="tx1"/>
                </a:solidFill>
                <a:latin typeface="Comic Sans MS" panose="030F0702030302020204" pitchFamily="66" charset="0"/>
              </a:rPr>
              <a:t>Manipulatives and representations can be powerful tools for supporting young children to engage with ideas across many areas of mathematics. They can help children make sense of mathematical concepts, develop visual images, increase engagement and enjoyment, help practitioners see what children understand and provide a bridge to abstract </a:t>
            </a:r>
            <a:r>
              <a:rPr lang="en-GB" sz="2000" dirty="0" smtClean="0">
                <a:solidFill>
                  <a:schemeClr val="tx1"/>
                </a:solidFill>
                <a:latin typeface="Comic Sans MS" panose="030F0702030302020204" pitchFamily="66" charset="0"/>
              </a:rPr>
              <a:t>thinking.</a:t>
            </a:r>
            <a:endParaRPr lang="en-GB" sz="2000" dirty="0">
              <a:solidFill>
                <a:schemeClr val="tx1"/>
              </a:solidFill>
              <a:latin typeface="Comic Sans MS" panose="030F0702030302020204" pitchFamily="66" charset="0"/>
            </a:endParaRPr>
          </a:p>
        </p:txBody>
      </p:sp>
      <p:pic>
        <p:nvPicPr>
          <p:cNvPr id="6" name="Picture 5"/>
          <p:cNvPicPr>
            <a:picLocks noChangeAspect="1"/>
          </p:cNvPicPr>
          <p:nvPr/>
        </p:nvPicPr>
        <p:blipFill>
          <a:blip r:embed="rId5"/>
          <a:stretch>
            <a:fillRect/>
          </a:stretch>
        </p:blipFill>
        <p:spPr>
          <a:xfrm>
            <a:off x="5547704" y="1405944"/>
            <a:ext cx="3465718" cy="2329605"/>
          </a:xfrm>
          <a:prstGeom prst="rect">
            <a:avLst/>
          </a:prstGeom>
        </p:spPr>
      </p:pic>
      <p:pic>
        <p:nvPicPr>
          <p:cNvPr id="7"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4937085" y="5193446"/>
            <a:ext cx="609600" cy="609600"/>
          </a:xfrm>
          <a:prstGeom prst="rect">
            <a:avLst/>
          </a:prstGeom>
        </p:spPr>
      </p:pic>
    </p:spTree>
    <p:extLst>
      <p:ext uri="{BB962C8B-B14F-4D97-AF65-F5344CB8AC3E}">
        <p14:creationId xmlns:p14="http://schemas.microsoft.com/office/powerpoint/2010/main" val="1220534889"/>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restart="whenNotActive" fill="hold" evtFilter="cancelBubble" nodeType="interactiveSeq">
                <p:stCondLst>
                  <p:cond evt="onClick" delay="0">
                    <p:tgtEl>
                      <p:spTgt spid="7"/>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38028" fill="hold"/>
                                        <p:tgtEl>
                                          <p:spTgt spid="7"/>
                                        </p:tgtEl>
                                      </p:cBhvr>
                                    </p:cmd>
                                  </p:childTnLst>
                                </p:cTn>
                              </p:par>
                            </p:childTnLst>
                          </p:cTn>
                        </p:par>
                      </p:childTnLst>
                    </p:cTn>
                  </p:par>
                </p:childTnLst>
              </p:cTn>
              <p:nextCondLst>
                <p:cond evt="onClick" delay="0">
                  <p:tgtEl>
                    <p:spTgt spid="7"/>
                  </p:tgtEl>
                </p:cond>
              </p:nextCondLst>
            </p:seq>
            <p:audio>
              <p:cMediaNode vol="80000">
                <p:cTn id="7" fill="hold" display="0">
                  <p:stCondLst>
                    <p:cond delay="indefinite"/>
                  </p:stCondLst>
                  <p:endCondLst>
                    <p:cond evt="onStopAudio" delay="0">
                      <p:tgtEl>
                        <p:sldTgt/>
                      </p:tgtEl>
                    </p:cond>
                  </p:endCondLst>
                </p:cTn>
                <p:tgtEl>
                  <p:spTgt spid="7"/>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0070C0"/>
        </a:solidFill>
        <a:effectLst/>
      </p:bgPr>
    </p:bg>
    <p:spTree>
      <p:nvGrpSpPr>
        <p:cNvPr id="1" name="Shape 113"/>
        <p:cNvGrpSpPr/>
        <p:nvPr/>
      </p:nvGrpSpPr>
      <p:grpSpPr>
        <a:xfrm>
          <a:off x="0" y="0"/>
          <a:ext cx="0" cy="0"/>
          <a:chOff x="0" y="0"/>
          <a:chExt cx="0" cy="0"/>
        </a:xfrm>
      </p:grpSpPr>
      <p:sp>
        <p:nvSpPr>
          <p:cNvPr id="114" name="Google Shape;114;p5"/>
          <p:cNvSpPr txBox="1">
            <a:spLocks noGrp="1"/>
          </p:cNvSpPr>
          <p:nvPr>
            <p:ph type="title" idx="4294967295"/>
          </p:nvPr>
        </p:nvSpPr>
        <p:spPr>
          <a:xfrm>
            <a:off x="373907" y="246836"/>
            <a:ext cx="5043219" cy="1325563"/>
          </a:xfrm>
          <a:prstGeom prst="rect">
            <a:avLst/>
          </a:prstGeom>
        </p:spPr>
        <p:txBody>
          <a:bodyPr spcFirstLastPara="1" vert="horz" lIns="91440" tIns="45720" rIns="91440" bIns="45720" rtlCol="0" anchor="ctr" anchorCtr="0">
            <a:normAutofit/>
          </a:bodyPr>
          <a:lstStyle/>
          <a:p>
            <a:pPr lvl="0" algn="l">
              <a:lnSpc>
                <a:spcPct val="90000"/>
              </a:lnSpc>
              <a:spcBef>
                <a:spcPct val="0"/>
              </a:spcBef>
              <a:buSzPts val="4000"/>
            </a:pPr>
            <a:r>
              <a:rPr lang="en-US" sz="2800" kern="1200" dirty="0" smtClean="0">
                <a:solidFill>
                  <a:schemeClr val="tx1"/>
                </a:solidFill>
                <a:latin typeface="Comic Sans MS" panose="030F0702030302020204" pitchFamily="66" charset="0"/>
                <a:ea typeface="+mj-ea"/>
                <a:cs typeface="+mj-cs"/>
              </a:rPr>
              <a:t>Representing number</a:t>
            </a:r>
            <a:endParaRPr lang="en-US" sz="2800" kern="1200" dirty="0">
              <a:solidFill>
                <a:schemeClr val="tx1"/>
              </a:solidFill>
              <a:latin typeface="Comic Sans MS" panose="030F0702030302020204" pitchFamily="66" charset="0"/>
              <a:ea typeface="+mj-ea"/>
              <a:cs typeface="+mj-cs"/>
            </a:endParaRPr>
          </a:p>
        </p:txBody>
      </p:sp>
      <p:sp>
        <p:nvSpPr>
          <p:cNvPr id="120" name="Freeform: Shape 119">
            <a:extLst>
              <a:ext uri="{FF2B5EF4-FFF2-40B4-BE49-F238E27FC236}">
                <a16:creationId xmlns:a16="http://schemas.microsoft.com/office/drawing/2014/main" id="{CF62D2A7-8207-488C-9F46-316BA81A16C8}"/>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937085" y="-2008"/>
            <a:ext cx="4206915" cy="5840278"/>
          </a:xfrm>
          <a:custGeom>
            <a:avLst/>
            <a:gdLst>
              <a:gd name="connsiteX0" fmla="*/ 0 w 5609220"/>
              <a:gd name="connsiteY0" fmla="*/ 0 h 5840278"/>
              <a:gd name="connsiteX1" fmla="*/ 4637091 w 5609220"/>
              <a:gd name="connsiteY1" fmla="*/ 0 h 5840278"/>
              <a:gd name="connsiteX2" fmla="*/ 4822569 w 5609220"/>
              <a:gd name="connsiteY2" fmla="*/ 204077 h 5840278"/>
              <a:gd name="connsiteX3" fmla="*/ 5609220 w 5609220"/>
              <a:gd name="connsiteY3" fmla="*/ 2395363 h 5840278"/>
              <a:gd name="connsiteX4" fmla="*/ 2164305 w 5609220"/>
              <a:gd name="connsiteY4" fmla="*/ 5840278 h 5840278"/>
              <a:gd name="connsiteX5" fmla="*/ 238220 w 5609220"/>
              <a:gd name="connsiteY5" fmla="*/ 5251941 h 5840278"/>
              <a:gd name="connsiteX6" fmla="*/ 0 w 5609220"/>
              <a:gd name="connsiteY6" fmla="*/ 5073803 h 58402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609220" h="5840278">
                <a:moveTo>
                  <a:pt x="0" y="0"/>
                </a:moveTo>
                <a:lnTo>
                  <a:pt x="4637091" y="0"/>
                </a:lnTo>
                <a:lnTo>
                  <a:pt x="4822569" y="204077"/>
                </a:lnTo>
                <a:cubicBezTo>
                  <a:pt x="5314007" y="799562"/>
                  <a:pt x="5609220" y="1562987"/>
                  <a:pt x="5609220" y="2395363"/>
                </a:cubicBezTo>
                <a:cubicBezTo>
                  <a:pt x="5609220" y="4297937"/>
                  <a:pt x="4066879" y="5840278"/>
                  <a:pt x="2164305" y="5840278"/>
                </a:cubicBezTo>
                <a:cubicBezTo>
                  <a:pt x="1450840" y="5840278"/>
                  <a:pt x="788032" y="5623387"/>
                  <a:pt x="238220" y="5251941"/>
                </a:cubicBezTo>
                <a:lnTo>
                  <a:pt x="0" y="5073803"/>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2" name="Picture 1"/>
          <p:cNvPicPr>
            <a:picLocks noChangeAspect="1"/>
          </p:cNvPicPr>
          <p:nvPr/>
        </p:nvPicPr>
        <p:blipFill>
          <a:blip r:embed="rId3"/>
          <a:stretch>
            <a:fillRect/>
          </a:stretch>
        </p:blipFill>
        <p:spPr>
          <a:xfrm>
            <a:off x="253383" y="2099585"/>
            <a:ext cx="4528165" cy="3738685"/>
          </a:xfrm>
          <a:prstGeom prst="rect">
            <a:avLst/>
          </a:prstGeom>
        </p:spPr>
      </p:pic>
      <p:pic>
        <p:nvPicPr>
          <p:cNvPr id="3" name="Picture 2"/>
          <p:cNvPicPr>
            <a:picLocks noChangeAspect="1"/>
          </p:cNvPicPr>
          <p:nvPr/>
        </p:nvPicPr>
        <p:blipFill>
          <a:blip r:embed="rId4"/>
          <a:stretch>
            <a:fillRect/>
          </a:stretch>
        </p:blipFill>
        <p:spPr>
          <a:xfrm>
            <a:off x="5587434" y="1447284"/>
            <a:ext cx="3004654" cy="2162158"/>
          </a:xfrm>
          <a:prstGeom prst="rect">
            <a:avLst/>
          </a:prstGeom>
        </p:spPr>
      </p:pic>
      <p:pic>
        <p:nvPicPr>
          <p:cNvPr id="4" name="Picture 3"/>
          <p:cNvPicPr>
            <a:picLocks noChangeAspect="1"/>
          </p:cNvPicPr>
          <p:nvPr/>
        </p:nvPicPr>
        <p:blipFill>
          <a:blip r:embed="rId5"/>
          <a:stretch>
            <a:fillRect/>
          </a:stretch>
        </p:blipFill>
        <p:spPr>
          <a:xfrm>
            <a:off x="5572663" y="3968927"/>
            <a:ext cx="3019425" cy="1276350"/>
          </a:xfrm>
          <a:prstGeom prst="rect">
            <a:avLst/>
          </a:prstGeom>
        </p:spPr>
      </p:pic>
    </p:spTree>
    <p:extLst>
      <p:ext uri="{BB962C8B-B14F-4D97-AF65-F5344CB8AC3E}">
        <p14:creationId xmlns:p14="http://schemas.microsoft.com/office/powerpoint/2010/main" val="3784969102"/>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0070C0"/>
        </a:solidFill>
        <a:effectLst/>
      </p:bgPr>
    </p:bg>
    <p:spTree>
      <p:nvGrpSpPr>
        <p:cNvPr id="1" name="Shape 113"/>
        <p:cNvGrpSpPr/>
        <p:nvPr/>
      </p:nvGrpSpPr>
      <p:grpSpPr>
        <a:xfrm>
          <a:off x="0" y="0"/>
          <a:ext cx="0" cy="0"/>
          <a:chOff x="0" y="0"/>
          <a:chExt cx="0" cy="0"/>
        </a:xfrm>
      </p:grpSpPr>
      <p:sp>
        <p:nvSpPr>
          <p:cNvPr id="114" name="Google Shape;114;p5"/>
          <p:cNvSpPr txBox="1">
            <a:spLocks noGrp="1"/>
          </p:cNvSpPr>
          <p:nvPr>
            <p:ph type="title" idx="4294967295"/>
          </p:nvPr>
        </p:nvSpPr>
        <p:spPr>
          <a:xfrm>
            <a:off x="971802" y="76908"/>
            <a:ext cx="3985902" cy="1325563"/>
          </a:xfrm>
          <a:prstGeom prst="rect">
            <a:avLst/>
          </a:prstGeom>
        </p:spPr>
        <p:txBody>
          <a:bodyPr spcFirstLastPara="1" vert="horz" lIns="91440" tIns="45720" rIns="91440" bIns="45720" rtlCol="0" anchor="ctr" anchorCtr="0">
            <a:normAutofit/>
          </a:bodyPr>
          <a:lstStyle/>
          <a:p>
            <a:pPr lvl="0">
              <a:lnSpc>
                <a:spcPct val="90000"/>
              </a:lnSpc>
              <a:spcBef>
                <a:spcPct val="0"/>
              </a:spcBef>
              <a:buSzPts val="4000"/>
            </a:pPr>
            <a:r>
              <a:rPr lang="en-US" sz="2800" kern="1200" dirty="0" smtClean="0">
                <a:solidFill>
                  <a:schemeClr val="tx1"/>
                </a:solidFill>
                <a:latin typeface="Comic Sans MS" panose="030F0702030302020204" pitchFamily="66" charset="0"/>
                <a:ea typeface="+mj-ea"/>
                <a:cs typeface="+mj-cs"/>
              </a:rPr>
              <a:t>Manipulatives and representations</a:t>
            </a:r>
            <a:endParaRPr lang="en-US" sz="2800" kern="1200" dirty="0">
              <a:solidFill>
                <a:schemeClr val="tx1"/>
              </a:solidFill>
              <a:latin typeface="Comic Sans MS" panose="030F0702030302020204" pitchFamily="66" charset="0"/>
              <a:ea typeface="+mj-ea"/>
              <a:cs typeface="+mj-cs"/>
            </a:endParaRPr>
          </a:p>
        </p:txBody>
      </p:sp>
      <p:sp>
        <p:nvSpPr>
          <p:cNvPr id="120" name="Freeform: Shape 119">
            <a:extLst>
              <a:ext uri="{FF2B5EF4-FFF2-40B4-BE49-F238E27FC236}">
                <a16:creationId xmlns:a16="http://schemas.microsoft.com/office/drawing/2014/main" id="{CF62D2A7-8207-488C-9F46-316BA81A16C8}"/>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937085" y="-2008"/>
            <a:ext cx="4206915" cy="5840278"/>
          </a:xfrm>
          <a:custGeom>
            <a:avLst/>
            <a:gdLst>
              <a:gd name="connsiteX0" fmla="*/ 0 w 5609220"/>
              <a:gd name="connsiteY0" fmla="*/ 0 h 5840278"/>
              <a:gd name="connsiteX1" fmla="*/ 4637091 w 5609220"/>
              <a:gd name="connsiteY1" fmla="*/ 0 h 5840278"/>
              <a:gd name="connsiteX2" fmla="*/ 4822569 w 5609220"/>
              <a:gd name="connsiteY2" fmla="*/ 204077 h 5840278"/>
              <a:gd name="connsiteX3" fmla="*/ 5609220 w 5609220"/>
              <a:gd name="connsiteY3" fmla="*/ 2395363 h 5840278"/>
              <a:gd name="connsiteX4" fmla="*/ 2164305 w 5609220"/>
              <a:gd name="connsiteY4" fmla="*/ 5840278 h 5840278"/>
              <a:gd name="connsiteX5" fmla="*/ 238220 w 5609220"/>
              <a:gd name="connsiteY5" fmla="*/ 5251941 h 5840278"/>
              <a:gd name="connsiteX6" fmla="*/ 0 w 5609220"/>
              <a:gd name="connsiteY6" fmla="*/ 5073803 h 58402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609220" h="5840278">
                <a:moveTo>
                  <a:pt x="0" y="0"/>
                </a:moveTo>
                <a:lnTo>
                  <a:pt x="4637091" y="0"/>
                </a:lnTo>
                <a:lnTo>
                  <a:pt x="4822569" y="204077"/>
                </a:lnTo>
                <a:cubicBezTo>
                  <a:pt x="5314007" y="799562"/>
                  <a:pt x="5609220" y="1562987"/>
                  <a:pt x="5609220" y="2395363"/>
                </a:cubicBezTo>
                <a:cubicBezTo>
                  <a:pt x="5609220" y="4297937"/>
                  <a:pt x="4066879" y="5840278"/>
                  <a:pt x="2164305" y="5840278"/>
                </a:cubicBezTo>
                <a:cubicBezTo>
                  <a:pt x="1450840" y="5840278"/>
                  <a:pt x="788032" y="5623387"/>
                  <a:pt x="238220" y="5251941"/>
                </a:cubicBezTo>
                <a:lnTo>
                  <a:pt x="0" y="5073803"/>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Rectangle 1"/>
          <p:cNvSpPr/>
          <p:nvPr/>
        </p:nvSpPr>
        <p:spPr>
          <a:xfrm>
            <a:off x="373908" y="1240212"/>
            <a:ext cx="4572000" cy="5632311"/>
          </a:xfrm>
          <a:prstGeom prst="rect">
            <a:avLst/>
          </a:prstGeom>
        </p:spPr>
        <p:txBody>
          <a:bodyPr>
            <a:spAutoFit/>
          </a:bodyPr>
          <a:lstStyle/>
          <a:p>
            <a:r>
              <a:rPr lang="en-GB" sz="2000" dirty="0">
                <a:solidFill>
                  <a:schemeClr val="tx1"/>
                </a:solidFill>
                <a:latin typeface="Comic Sans MS" panose="030F0702030302020204" pitchFamily="66" charset="0"/>
              </a:rPr>
              <a:t>A </a:t>
            </a:r>
            <a:r>
              <a:rPr lang="en-GB" sz="2000" u="sng" dirty="0">
                <a:solidFill>
                  <a:schemeClr val="tx1"/>
                </a:solidFill>
                <a:latin typeface="Comic Sans MS" panose="030F0702030302020204" pitchFamily="66" charset="0"/>
              </a:rPr>
              <a:t>manipulative</a:t>
            </a:r>
            <a:r>
              <a:rPr lang="en-GB" sz="2000" dirty="0">
                <a:solidFill>
                  <a:schemeClr val="tx1"/>
                </a:solidFill>
                <a:latin typeface="Comic Sans MS" panose="030F0702030302020204" pitchFamily="66" charset="0"/>
              </a:rPr>
              <a:t> is an object that children or practitioners can interact with and move to represent mathematical ideas. Manipulatives could include everyday objects such as pine cones, buttons, and small toys as well as resources like </a:t>
            </a:r>
            <a:r>
              <a:rPr lang="en-GB" sz="2000" dirty="0" err="1" smtClean="0">
                <a:solidFill>
                  <a:schemeClr val="tx1"/>
                </a:solidFill>
                <a:latin typeface="Comic Sans MS" panose="030F0702030302020204" pitchFamily="66" charset="0"/>
              </a:rPr>
              <a:t>numicon</a:t>
            </a:r>
            <a:r>
              <a:rPr lang="en-GB" sz="2000" dirty="0" smtClean="0">
                <a:solidFill>
                  <a:schemeClr val="tx1"/>
                </a:solidFill>
                <a:latin typeface="Comic Sans MS" panose="030F0702030302020204" pitchFamily="66" charset="0"/>
              </a:rPr>
              <a:t>, interlocking </a:t>
            </a:r>
            <a:r>
              <a:rPr lang="en-GB" sz="2000" dirty="0">
                <a:solidFill>
                  <a:schemeClr val="tx1"/>
                </a:solidFill>
                <a:latin typeface="Comic Sans MS" panose="030F0702030302020204" pitchFamily="66" charset="0"/>
              </a:rPr>
              <a:t>cubes, Cuisenaire rods, Dienes blocks, and building blocks</a:t>
            </a:r>
            <a:r>
              <a:rPr lang="en-GB" sz="2000" dirty="0" smtClean="0">
                <a:solidFill>
                  <a:schemeClr val="tx1"/>
                </a:solidFill>
                <a:latin typeface="Comic Sans MS" panose="030F0702030302020204" pitchFamily="66" charset="0"/>
              </a:rPr>
              <a:t>.</a:t>
            </a:r>
          </a:p>
          <a:p>
            <a:endParaRPr lang="en-GB" sz="2000" dirty="0">
              <a:solidFill>
                <a:schemeClr val="tx1"/>
              </a:solidFill>
              <a:latin typeface="Comic Sans MS" panose="030F0702030302020204" pitchFamily="66" charset="0"/>
            </a:endParaRPr>
          </a:p>
          <a:p>
            <a:r>
              <a:rPr lang="en-GB" sz="2000" dirty="0" smtClean="0">
                <a:solidFill>
                  <a:schemeClr val="tx1"/>
                </a:solidFill>
                <a:latin typeface="Comic Sans MS" panose="030F0702030302020204" pitchFamily="66" charset="0"/>
              </a:rPr>
              <a:t> </a:t>
            </a:r>
            <a:r>
              <a:rPr lang="en-GB" sz="2000" dirty="0">
                <a:solidFill>
                  <a:schemeClr val="tx1"/>
                </a:solidFill>
                <a:latin typeface="Comic Sans MS" panose="030F0702030302020204" pitchFamily="66" charset="0"/>
              </a:rPr>
              <a:t>A ‘</a:t>
            </a:r>
            <a:r>
              <a:rPr lang="en-GB" sz="2000" u="sng" dirty="0">
                <a:solidFill>
                  <a:schemeClr val="tx1"/>
                </a:solidFill>
                <a:latin typeface="Comic Sans MS" panose="030F0702030302020204" pitchFamily="66" charset="0"/>
              </a:rPr>
              <a:t>representation’ </a:t>
            </a:r>
            <a:r>
              <a:rPr lang="en-GB" sz="2000" dirty="0">
                <a:solidFill>
                  <a:schemeClr val="tx1"/>
                </a:solidFill>
                <a:latin typeface="Comic Sans MS" panose="030F0702030302020204" pitchFamily="66" charset="0"/>
              </a:rPr>
              <a:t>refers to a particular form in which mathematics is </a:t>
            </a:r>
            <a:r>
              <a:rPr lang="en-GB" sz="2000" dirty="0" smtClean="0">
                <a:solidFill>
                  <a:schemeClr val="tx1"/>
                </a:solidFill>
                <a:latin typeface="Comic Sans MS" panose="030F0702030302020204" pitchFamily="66" charset="0"/>
              </a:rPr>
              <a:t>presented. Representations </a:t>
            </a:r>
            <a:r>
              <a:rPr lang="en-GB" sz="2000" dirty="0">
                <a:solidFill>
                  <a:schemeClr val="tx1"/>
                </a:solidFill>
                <a:latin typeface="Comic Sans MS" panose="030F0702030302020204" pitchFamily="66" charset="0"/>
              </a:rPr>
              <a:t>include informal drawings, mathematical symbols, and more formal diagrams, such as a number line or graph.</a:t>
            </a:r>
          </a:p>
        </p:txBody>
      </p:sp>
      <p:pic>
        <p:nvPicPr>
          <p:cNvPr id="3" name="Picture 2"/>
          <p:cNvPicPr>
            <a:picLocks noChangeAspect="1"/>
          </p:cNvPicPr>
          <p:nvPr/>
        </p:nvPicPr>
        <p:blipFill>
          <a:blip r:embed="rId5"/>
          <a:stretch>
            <a:fillRect/>
          </a:stretch>
        </p:blipFill>
        <p:spPr>
          <a:xfrm>
            <a:off x="5914942" y="267848"/>
            <a:ext cx="1130011" cy="1130011"/>
          </a:xfrm>
          <a:prstGeom prst="rect">
            <a:avLst/>
          </a:prstGeom>
        </p:spPr>
      </p:pic>
      <p:pic>
        <p:nvPicPr>
          <p:cNvPr id="4" name="Picture 3"/>
          <p:cNvPicPr>
            <a:picLocks noChangeAspect="1"/>
          </p:cNvPicPr>
          <p:nvPr/>
        </p:nvPicPr>
        <p:blipFill>
          <a:blip r:embed="rId6"/>
          <a:stretch>
            <a:fillRect/>
          </a:stretch>
        </p:blipFill>
        <p:spPr>
          <a:xfrm>
            <a:off x="7239292" y="145456"/>
            <a:ext cx="1532659" cy="1094756"/>
          </a:xfrm>
          <a:prstGeom prst="rect">
            <a:avLst/>
          </a:prstGeom>
        </p:spPr>
      </p:pic>
      <p:pic>
        <p:nvPicPr>
          <p:cNvPr id="5" name="Picture 4"/>
          <p:cNvPicPr>
            <a:picLocks noChangeAspect="1"/>
          </p:cNvPicPr>
          <p:nvPr/>
        </p:nvPicPr>
        <p:blipFill>
          <a:blip r:embed="rId7"/>
          <a:stretch>
            <a:fillRect/>
          </a:stretch>
        </p:blipFill>
        <p:spPr>
          <a:xfrm>
            <a:off x="6297660" y="1397859"/>
            <a:ext cx="2343246" cy="1573146"/>
          </a:xfrm>
          <a:prstGeom prst="rect">
            <a:avLst/>
          </a:prstGeom>
        </p:spPr>
      </p:pic>
      <p:pic>
        <p:nvPicPr>
          <p:cNvPr id="6" name="Picture 5"/>
          <p:cNvPicPr>
            <a:picLocks noChangeAspect="1"/>
          </p:cNvPicPr>
          <p:nvPr/>
        </p:nvPicPr>
        <p:blipFill>
          <a:blip r:embed="rId8"/>
          <a:stretch>
            <a:fillRect/>
          </a:stretch>
        </p:blipFill>
        <p:spPr>
          <a:xfrm>
            <a:off x="6384663" y="4456224"/>
            <a:ext cx="2387288" cy="1688570"/>
          </a:xfrm>
          <a:prstGeom prst="rect">
            <a:avLst/>
          </a:prstGeom>
        </p:spPr>
      </p:pic>
      <p:cxnSp>
        <p:nvCxnSpPr>
          <p:cNvPr id="8" name="Straight Connector 7"/>
          <p:cNvCxnSpPr/>
          <p:nvPr/>
        </p:nvCxnSpPr>
        <p:spPr>
          <a:xfrm flipV="1">
            <a:off x="5471825" y="3041887"/>
            <a:ext cx="3534933" cy="1301232"/>
          </a:xfrm>
          <a:prstGeom prst="line">
            <a:avLst/>
          </a:prstGeom>
        </p:spPr>
        <p:style>
          <a:lnRef idx="1">
            <a:schemeClr val="dk1"/>
          </a:lnRef>
          <a:fillRef idx="0">
            <a:schemeClr val="dk1"/>
          </a:fillRef>
          <a:effectRef idx="0">
            <a:schemeClr val="dk1"/>
          </a:effectRef>
          <a:fontRef idx="minor">
            <a:schemeClr val="tx1"/>
          </a:fontRef>
        </p:style>
      </p:cxnSp>
      <p:pic>
        <p:nvPicPr>
          <p:cNvPr id="9"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4404929" y="4151424"/>
            <a:ext cx="609600" cy="609600"/>
          </a:xfrm>
          <a:prstGeom prst="rect">
            <a:avLst/>
          </a:prstGeom>
        </p:spPr>
      </p:pic>
    </p:spTree>
    <p:extLst>
      <p:ext uri="{BB962C8B-B14F-4D97-AF65-F5344CB8AC3E}">
        <p14:creationId xmlns:p14="http://schemas.microsoft.com/office/powerpoint/2010/main" val="3316805396"/>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restart="whenNotActive" fill="hold" evtFilter="cancelBubble" nodeType="interactiveSeq">
                <p:stCondLst>
                  <p:cond evt="onClick" delay="0">
                    <p:tgtEl>
                      <p:spTgt spid="9"/>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36924" fill="hold"/>
                                        <p:tgtEl>
                                          <p:spTgt spid="9"/>
                                        </p:tgtEl>
                                      </p:cBhvr>
                                    </p:cmd>
                                  </p:childTnLst>
                                </p:cTn>
                              </p:par>
                            </p:childTnLst>
                          </p:cTn>
                        </p:par>
                      </p:childTnLst>
                    </p:cTn>
                  </p:par>
                </p:childTnLst>
              </p:cTn>
              <p:nextCondLst>
                <p:cond evt="onClick" delay="0">
                  <p:tgtEl>
                    <p:spTgt spid="9"/>
                  </p:tgtEl>
                </p:cond>
              </p:nextCondLst>
            </p:seq>
            <p:audio>
              <p:cMediaNode vol="80000">
                <p:cTn id="7" fill="hold" display="0">
                  <p:stCondLst>
                    <p:cond delay="indefinite"/>
                  </p:stCondLst>
                  <p:endCondLst>
                    <p:cond evt="onStopAudio" delay="0">
                      <p:tgtEl>
                        <p:sldTgt/>
                      </p:tgtEl>
                    </p:cond>
                  </p:endCondLst>
                </p:cTn>
                <p:tgtEl>
                  <p:spTgt spid="9"/>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0070C0"/>
        </a:solidFill>
        <a:effectLst/>
      </p:bgPr>
    </p:bg>
    <p:spTree>
      <p:nvGrpSpPr>
        <p:cNvPr id="1" name="Shape 113"/>
        <p:cNvGrpSpPr/>
        <p:nvPr/>
      </p:nvGrpSpPr>
      <p:grpSpPr>
        <a:xfrm>
          <a:off x="0" y="0"/>
          <a:ext cx="0" cy="0"/>
          <a:chOff x="0" y="0"/>
          <a:chExt cx="0" cy="0"/>
        </a:xfrm>
      </p:grpSpPr>
      <p:sp>
        <p:nvSpPr>
          <p:cNvPr id="114" name="Google Shape;114;p5"/>
          <p:cNvSpPr txBox="1">
            <a:spLocks noGrp="1"/>
          </p:cNvSpPr>
          <p:nvPr>
            <p:ph type="title" idx="4294967295"/>
          </p:nvPr>
        </p:nvSpPr>
        <p:spPr>
          <a:xfrm>
            <a:off x="2411978" y="76908"/>
            <a:ext cx="3985902" cy="1325563"/>
          </a:xfrm>
          <a:prstGeom prst="rect">
            <a:avLst/>
          </a:prstGeom>
        </p:spPr>
        <p:txBody>
          <a:bodyPr spcFirstLastPara="1" vert="horz" lIns="91440" tIns="45720" rIns="91440" bIns="45720" rtlCol="0" anchor="ctr" anchorCtr="0">
            <a:normAutofit/>
          </a:bodyPr>
          <a:lstStyle/>
          <a:p>
            <a:pPr lvl="0">
              <a:lnSpc>
                <a:spcPct val="90000"/>
              </a:lnSpc>
              <a:spcBef>
                <a:spcPct val="0"/>
              </a:spcBef>
              <a:buSzPts val="4000"/>
            </a:pPr>
            <a:r>
              <a:rPr lang="en-US" sz="2800" kern="1200" dirty="0" smtClean="0">
                <a:solidFill>
                  <a:schemeClr val="tx1"/>
                </a:solidFill>
                <a:latin typeface="Comic Sans MS" panose="030F0702030302020204" pitchFamily="66" charset="0"/>
                <a:ea typeface="+mj-ea"/>
                <a:cs typeface="+mj-cs"/>
              </a:rPr>
              <a:t>Numicon</a:t>
            </a:r>
            <a:endParaRPr lang="en-US" sz="2800" kern="1200" dirty="0">
              <a:solidFill>
                <a:schemeClr val="tx1"/>
              </a:solidFill>
              <a:latin typeface="Comic Sans MS" panose="030F0702030302020204" pitchFamily="66" charset="0"/>
              <a:ea typeface="+mj-ea"/>
              <a:cs typeface="+mj-cs"/>
            </a:endParaRPr>
          </a:p>
        </p:txBody>
      </p:sp>
      <p:sp>
        <p:nvSpPr>
          <p:cNvPr id="120" name="Freeform: Shape 119">
            <a:extLst>
              <a:ext uri="{FF2B5EF4-FFF2-40B4-BE49-F238E27FC236}">
                <a16:creationId xmlns:a16="http://schemas.microsoft.com/office/drawing/2014/main" id="{CF62D2A7-8207-488C-9F46-316BA81A16C8}"/>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937085" y="-2008"/>
            <a:ext cx="4206915" cy="5840278"/>
          </a:xfrm>
          <a:custGeom>
            <a:avLst/>
            <a:gdLst>
              <a:gd name="connsiteX0" fmla="*/ 0 w 5609220"/>
              <a:gd name="connsiteY0" fmla="*/ 0 h 5840278"/>
              <a:gd name="connsiteX1" fmla="*/ 4637091 w 5609220"/>
              <a:gd name="connsiteY1" fmla="*/ 0 h 5840278"/>
              <a:gd name="connsiteX2" fmla="*/ 4822569 w 5609220"/>
              <a:gd name="connsiteY2" fmla="*/ 204077 h 5840278"/>
              <a:gd name="connsiteX3" fmla="*/ 5609220 w 5609220"/>
              <a:gd name="connsiteY3" fmla="*/ 2395363 h 5840278"/>
              <a:gd name="connsiteX4" fmla="*/ 2164305 w 5609220"/>
              <a:gd name="connsiteY4" fmla="*/ 5840278 h 5840278"/>
              <a:gd name="connsiteX5" fmla="*/ 238220 w 5609220"/>
              <a:gd name="connsiteY5" fmla="*/ 5251941 h 5840278"/>
              <a:gd name="connsiteX6" fmla="*/ 0 w 5609220"/>
              <a:gd name="connsiteY6" fmla="*/ 5073803 h 58402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609220" h="5840278">
                <a:moveTo>
                  <a:pt x="0" y="0"/>
                </a:moveTo>
                <a:lnTo>
                  <a:pt x="4637091" y="0"/>
                </a:lnTo>
                <a:lnTo>
                  <a:pt x="4822569" y="204077"/>
                </a:lnTo>
                <a:cubicBezTo>
                  <a:pt x="5314007" y="799562"/>
                  <a:pt x="5609220" y="1562987"/>
                  <a:pt x="5609220" y="2395363"/>
                </a:cubicBezTo>
                <a:cubicBezTo>
                  <a:pt x="5609220" y="4297937"/>
                  <a:pt x="4066879" y="5840278"/>
                  <a:pt x="2164305" y="5840278"/>
                </a:cubicBezTo>
                <a:cubicBezTo>
                  <a:pt x="1450840" y="5840278"/>
                  <a:pt x="788032" y="5623387"/>
                  <a:pt x="238220" y="5251941"/>
                </a:cubicBezTo>
                <a:lnTo>
                  <a:pt x="0" y="5073803"/>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9"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4404929" y="4151424"/>
            <a:ext cx="609600" cy="609600"/>
          </a:xfrm>
          <a:prstGeom prst="rect">
            <a:avLst/>
          </a:prstGeom>
        </p:spPr>
      </p:pic>
      <p:sp>
        <p:nvSpPr>
          <p:cNvPr id="7" name="Rectangle 6"/>
          <p:cNvSpPr/>
          <p:nvPr/>
        </p:nvSpPr>
        <p:spPr>
          <a:xfrm>
            <a:off x="2335549" y="6037608"/>
            <a:ext cx="4062331" cy="307777"/>
          </a:xfrm>
          <a:prstGeom prst="rect">
            <a:avLst/>
          </a:prstGeom>
        </p:spPr>
        <p:txBody>
          <a:bodyPr wrap="none">
            <a:spAutoFit/>
          </a:bodyPr>
          <a:lstStyle/>
          <a:p>
            <a:r>
              <a:rPr lang="en-GB" dirty="0"/>
              <a:t>https://www.youtube.com/watch?v=Lqf7AssF9Kc</a:t>
            </a:r>
          </a:p>
        </p:txBody>
      </p:sp>
      <p:pic>
        <p:nvPicPr>
          <p:cNvPr id="10" name="Picture 9"/>
          <p:cNvPicPr>
            <a:picLocks noChangeAspect="1"/>
          </p:cNvPicPr>
          <p:nvPr/>
        </p:nvPicPr>
        <p:blipFill>
          <a:blip r:embed="rId6"/>
          <a:stretch>
            <a:fillRect/>
          </a:stretch>
        </p:blipFill>
        <p:spPr>
          <a:xfrm>
            <a:off x="962036" y="3933623"/>
            <a:ext cx="7495385" cy="1822562"/>
          </a:xfrm>
          <a:prstGeom prst="rect">
            <a:avLst/>
          </a:prstGeom>
        </p:spPr>
      </p:pic>
      <p:pic>
        <p:nvPicPr>
          <p:cNvPr id="12" name="Picture 11"/>
          <p:cNvPicPr>
            <a:picLocks noChangeAspect="1"/>
          </p:cNvPicPr>
          <p:nvPr/>
        </p:nvPicPr>
        <p:blipFill>
          <a:blip r:embed="rId7"/>
          <a:stretch>
            <a:fillRect/>
          </a:stretch>
        </p:blipFill>
        <p:spPr>
          <a:xfrm>
            <a:off x="1085465" y="1402471"/>
            <a:ext cx="7248525" cy="2362200"/>
          </a:xfrm>
          <a:prstGeom prst="rect">
            <a:avLst/>
          </a:prstGeom>
        </p:spPr>
      </p:pic>
    </p:spTree>
    <p:extLst>
      <p:ext uri="{BB962C8B-B14F-4D97-AF65-F5344CB8AC3E}">
        <p14:creationId xmlns:p14="http://schemas.microsoft.com/office/powerpoint/2010/main" val="3616890767"/>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restart="whenNotActive" fill="hold" evtFilter="cancelBubble" nodeType="interactiveSeq">
                <p:stCondLst>
                  <p:cond evt="onClick" delay="0">
                    <p:tgtEl>
                      <p:spTgt spid="9"/>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36924" fill="hold"/>
                                        <p:tgtEl>
                                          <p:spTgt spid="9"/>
                                        </p:tgtEl>
                                      </p:cBhvr>
                                    </p:cmd>
                                  </p:childTnLst>
                                </p:cTn>
                              </p:par>
                            </p:childTnLst>
                          </p:cTn>
                        </p:par>
                      </p:childTnLst>
                    </p:cTn>
                  </p:par>
                </p:childTnLst>
              </p:cTn>
              <p:nextCondLst>
                <p:cond evt="onClick" delay="0">
                  <p:tgtEl>
                    <p:spTgt spid="9"/>
                  </p:tgtEl>
                </p:cond>
              </p:nextCondLst>
            </p:seq>
            <p:audio>
              <p:cMediaNode vol="80000">
                <p:cTn id="7" fill="hold" display="0">
                  <p:stCondLst>
                    <p:cond delay="indefinite"/>
                  </p:stCondLst>
                  <p:endCondLst>
                    <p:cond evt="onStopAudio" delay="0">
                      <p:tgtEl>
                        <p:sldTgt/>
                      </p:tgtEl>
                    </p:cond>
                  </p:endCondLst>
                </p:cTn>
                <p:tgtEl>
                  <p:spTgt spid="9"/>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0070C0"/>
        </a:solidFill>
        <a:effectLst/>
      </p:bgPr>
    </p:bg>
    <p:spTree>
      <p:nvGrpSpPr>
        <p:cNvPr id="1" name="Shape 113"/>
        <p:cNvGrpSpPr/>
        <p:nvPr/>
      </p:nvGrpSpPr>
      <p:grpSpPr>
        <a:xfrm>
          <a:off x="0" y="0"/>
          <a:ext cx="0" cy="0"/>
          <a:chOff x="0" y="0"/>
          <a:chExt cx="0" cy="0"/>
        </a:xfrm>
      </p:grpSpPr>
      <p:sp>
        <p:nvSpPr>
          <p:cNvPr id="114" name="Google Shape;114;p5"/>
          <p:cNvSpPr txBox="1">
            <a:spLocks noGrp="1"/>
          </p:cNvSpPr>
          <p:nvPr>
            <p:ph type="title" idx="4294967295"/>
          </p:nvPr>
        </p:nvSpPr>
        <p:spPr>
          <a:xfrm>
            <a:off x="401618" y="-57964"/>
            <a:ext cx="3985902" cy="1325563"/>
          </a:xfrm>
          <a:prstGeom prst="rect">
            <a:avLst/>
          </a:prstGeom>
        </p:spPr>
        <p:txBody>
          <a:bodyPr spcFirstLastPara="1" vert="horz" lIns="91440" tIns="45720" rIns="91440" bIns="45720" rtlCol="0" anchor="ctr" anchorCtr="0">
            <a:normAutofit/>
          </a:bodyPr>
          <a:lstStyle/>
          <a:p>
            <a:pPr lvl="0" algn="l">
              <a:lnSpc>
                <a:spcPct val="90000"/>
              </a:lnSpc>
              <a:spcBef>
                <a:spcPct val="0"/>
              </a:spcBef>
              <a:buSzPts val="4000"/>
            </a:pPr>
            <a:r>
              <a:rPr lang="en-GB" altLang="en-US" sz="2800" dirty="0" smtClean="0">
                <a:solidFill>
                  <a:schemeClr val="tx1"/>
                </a:solidFill>
                <a:latin typeface="Comic Sans MS" panose="030F0702030302020204" pitchFamily="66" charset="0"/>
              </a:rPr>
              <a:t>Principles of counting</a:t>
            </a:r>
            <a:endParaRPr lang="en-US" sz="2800" kern="1200" dirty="0">
              <a:solidFill>
                <a:schemeClr val="tx1"/>
              </a:solidFill>
              <a:latin typeface="Comic Sans MS" panose="030F0702030302020204" pitchFamily="66" charset="0"/>
              <a:ea typeface="+mj-ea"/>
              <a:cs typeface="+mj-cs"/>
            </a:endParaRPr>
          </a:p>
        </p:txBody>
      </p:sp>
      <p:sp>
        <p:nvSpPr>
          <p:cNvPr id="120" name="Freeform: Shape 119">
            <a:extLst>
              <a:ext uri="{FF2B5EF4-FFF2-40B4-BE49-F238E27FC236}">
                <a16:creationId xmlns:a16="http://schemas.microsoft.com/office/drawing/2014/main" id="{CF62D2A7-8207-488C-9F46-316BA81A16C8}"/>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937085" y="-2008"/>
            <a:ext cx="4206915" cy="5840278"/>
          </a:xfrm>
          <a:custGeom>
            <a:avLst/>
            <a:gdLst>
              <a:gd name="connsiteX0" fmla="*/ 0 w 5609220"/>
              <a:gd name="connsiteY0" fmla="*/ 0 h 5840278"/>
              <a:gd name="connsiteX1" fmla="*/ 4637091 w 5609220"/>
              <a:gd name="connsiteY1" fmla="*/ 0 h 5840278"/>
              <a:gd name="connsiteX2" fmla="*/ 4822569 w 5609220"/>
              <a:gd name="connsiteY2" fmla="*/ 204077 h 5840278"/>
              <a:gd name="connsiteX3" fmla="*/ 5609220 w 5609220"/>
              <a:gd name="connsiteY3" fmla="*/ 2395363 h 5840278"/>
              <a:gd name="connsiteX4" fmla="*/ 2164305 w 5609220"/>
              <a:gd name="connsiteY4" fmla="*/ 5840278 h 5840278"/>
              <a:gd name="connsiteX5" fmla="*/ 238220 w 5609220"/>
              <a:gd name="connsiteY5" fmla="*/ 5251941 h 5840278"/>
              <a:gd name="connsiteX6" fmla="*/ 0 w 5609220"/>
              <a:gd name="connsiteY6" fmla="*/ 5073803 h 58402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609220" h="5840278">
                <a:moveTo>
                  <a:pt x="0" y="0"/>
                </a:moveTo>
                <a:lnTo>
                  <a:pt x="4637091" y="0"/>
                </a:lnTo>
                <a:lnTo>
                  <a:pt x="4822569" y="204077"/>
                </a:lnTo>
                <a:cubicBezTo>
                  <a:pt x="5314007" y="799562"/>
                  <a:pt x="5609220" y="1562987"/>
                  <a:pt x="5609220" y="2395363"/>
                </a:cubicBezTo>
                <a:cubicBezTo>
                  <a:pt x="5609220" y="4297937"/>
                  <a:pt x="4066879" y="5840278"/>
                  <a:pt x="2164305" y="5840278"/>
                </a:cubicBezTo>
                <a:cubicBezTo>
                  <a:pt x="1450840" y="5840278"/>
                  <a:pt x="788032" y="5623387"/>
                  <a:pt x="238220" y="5251941"/>
                </a:cubicBezTo>
                <a:lnTo>
                  <a:pt x="0" y="5073803"/>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4"/>
          <p:cNvPicPr>
            <a:picLocks noChangeAspect="1"/>
          </p:cNvPicPr>
          <p:nvPr/>
        </p:nvPicPr>
        <p:blipFill>
          <a:blip r:embed="rId3"/>
          <a:stretch>
            <a:fillRect/>
          </a:stretch>
        </p:blipFill>
        <p:spPr>
          <a:xfrm>
            <a:off x="401618" y="1115503"/>
            <a:ext cx="5735782" cy="1236778"/>
          </a:xfrm>
          <a:prstGeom prst="rect">
            <a:avLst/>
          </a:prstGeom>
        </p:spPr>
      </p:pic>
      <p:pic>
        <p:nvPicPr>
          <p:cNvPr id="6" name="Picture 5"/>
          <p:cNvPicPr>
            <a:picLocks noChangeAspect="1"/>
          </p:cNvPicPr>
          <p:nvPr/>
        </p:nvPicPr>
        <p:blipFill>
          <a:blip r:embed="rId4"/>
          <a:stretch>
            <a:fillRect/>
          </a:stretch>
        </p:blipFill>
        <p:spPr>
          <a:xfrm>
            <a:off x="401618" y="2460998"/>
            <a:ext cx="6192981" cy="914266"/>
          </a:xfrm>
          <a:prstGeom prst="rect">
            <a:avLst/>
          </a:prstGeom>
        </p:spPr>
      </p:pic>
      <p:pic>
        <p:nvPicPr>
          <p:cNvPr id="7" name="Picture 6"/>
          <p:cNvPicPr>
            <a:picLocks noChangeAspect="1"/>
          </p:cNvPicPr>
          <p:nvPr/>
        </p:nvPicPr>
        <p:blipFill>
          <a:blip r:embed="rId5"/>
          <a:stretch>
            <a:fillRect/>
          </a:stretch>
        </p:blipFill>
        <p:spPr>
          <a:xfrm>
            <a:off x="401619" y="3483981"/>
            <a:ext cx="6969000" cy="975965"/>
          </a:xfrm>
          <a:prstGeom prst="rect">
            <a:avLst/>
          </a:prstGeom>
        </p:spPr>
      </p:pic>
      <p:pic>
        <p:nvPicPr>
          <p:cNvPr id="8" name="Picture 7"/>
          <p:cNvPicPr>
            <a:picLocks noChangeAspect="1"/>
          </p:cNvPicPr>
          <p:nvPr/>
        </p:nvPicPr>
        <p:blipFill>
          <a:blip r:embed="rId6"/>
          <a:stretch>
            <a:fillRect/>
          </a:stretch>
        </p:blipFill>
        <p:spPr>
          <a:xfrm>
            <a:off x="401618" y="4568663"/>
            <a:ext cx="6598227" cy="1106845"/>
          </a:xfrm>
          <a:prstGeom prst="rect">
            <a:avLst/>
          </a:prstGeom>
        </p:spPr>
      </p:pic>
      <p:pic>
        <p:nvPicPr>
          <p:cNvPr id="9" name="Picture 8"/>
          <p:cNvPicPr>
            <a:picLocks noChangeAspect="1"/>
          </p:cNvPicPr>
          <p:nvPr/>
        </p:nvPicPr>
        <p:blipFill>
          <a:blip r:embed="rId7"/>
          <a:stretch>
            <a:fillRect/>
          </a:stretch>
        </p:blipFill>
        <p:spPr>
          <a:xfrm>
            <a:off x="401618" y="5784225"/>
            <a:ext cx="7376680" cy="996208"/>
          </a:xfrm>
          <a:prstGeom prst="rect">
            <a:avLst/>
          </a:prstGeom>
        </p:spPr>
      </p:pic>
    </p:spTree>
    <p:extLst>
      <p:ext uri="{BB962C8B-B14F-4D97-AF65-F5344CB8AC3E}">
        <p14:creationId xmlns:p14="http://schemas.microsoft.com/office/powerpoint/2010/main" val="2033963116"/>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par>
    </p:tnLst>
  </p:timing>
</p:sld>
</file>

<file path=ppt/theme/theme1.xml><?xml version="1.0" encoding="utf-8"?>
<a:theme xmlns:a="http://schemas.openxmlformats.org/drawingml/2006/main" name="Default Design">
  <a:themeElements>
    <a:clrScheme name="Office">
      <a:dk1>
        <a:srgbClr val="000000"/>
      </a:dk1>
      <a:lt1>
        <a:srgbClr val="FFFFFF"/>
      </a:lt1>
      <a:dk2>
        <a:srgbClr val="000000"/>
      </a:dk2>
      <a:lt2>
        <a:srgbClr val="808080"/>
      </a:lt2>
      <a:accent1>
        <a:srgbClr val="BBE0E3"/>
      </a:accent1>
      <a:accent2>
        <a:srgbClr val="333399"/>
      </a:accent2>
      <a:accent3>
        <a:srgbClr val="FFFFFF"/>
      </a:accent3>
      <a:accent4>
        <a:srgbClr val="BBE0E3"/>
      </a:accent4>
      <a:accent5>
        <a:srgbClr val="333399"/>
      </a:accent5>
      <a:accent6>
        <a:srgbClr val="FFFFFF"/>
      </a:accent6>
      <a:hlink>
        <a:srgbClr val="009999"/>
      </a:hlink>
      <a:folHlink>
        <a:srgbClr val="99CC0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5470</TotalTime>
  <Words>522</Words>
  <Application>Microsoft Office PowerPoint</Application>
  <PresentationFormat>On-screen Show (4:3)</PresentationFormat>
  <Paragraphs>44</Paragraphs>
  <Slides>9</Slides>
  <Notes>9</Notes>
  <HiddenSlides>0</HiddenSlides>
  <MMClips>6</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9</vt:i4>
      </vt:variant>
    </vt:vector>
  </HeadingPairs>
  <TitlesOfParts>
    <vt:vector size="13" baseType="lpstr">
      <vt:lpstr>Arial</vt:lpstr>
      <vt:lpstr>Calibri</vt:lpstr>
      <vt:lpstr>Comic Sans MS</vt:lpstr>
      <vt:lpstr>Default Design</vt:lpstr>
      <vt:lpstr>Mathematics in FS2  </vt:lpstr>
      <vt:lpstr>Areas of Mathematics</vt:lpstr>
      <vt:lpstr>Areas of Mathematics</vt:lpstr>
      <vt:lpstr>Maths is everywhere!</vt:lpstr>
      <vt:lpstr>Representing number</vt:lpstr>
      <vt:lpstr>Representing number</vt:lpstr>
      <vt:lpstr>Manipulatives and representations</vt:lpstr>
      <vt:lpstr>Numicon</vt:lpstr>
      <vt:lpstr>Principles of counting</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Starting School  At  Muskham Primary</dc:title>
  <dc:creator>Lovett, Chris</dc:creator>
  <cp:lastModifiedBy>holly hamill</cp:lastModifiedBy>
  <cp:revision>21</cp:revision>
  <dcterms:created xsi:type="dcterms:W3CDTF">2020-07-04T21:51:50Z</dcterms:created>
  <dcterms:modified xsi:type="dcterms:W3CDTF">2020-11-02T20:20:32Z</dcterms:modified>
</cp:coreProperties>
</file>